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60" r:id="rId3"/>
    <p:sldId id="336" r:id="rId4"/>
    <p:sldId id="461" r:id="rId5"/>
    <p:sldId id="427" r:id="rId6"/>
    <p:sldId id="438" r:id="rId7"/>
    <p:sldId id="439" r:id="rId8"/>
    <p:sldId id="440" r:id="rId9"/>
    <p:sldId id="428" r:id="rId10"/>
    <p:sldId id="434" r:id="rId11"/>
    <p:sldId id="436" r:id="rId12"/>
    <p:sldId id="435" r:id="rId13"/>
    <p:sldId id="430" r:id="rId14"/>
    <p:sldId id="432" r:id="rId15"/>
    <p:sldId id="431" r:id="rId16"/>
    <p:sldId id="429" r:id="rId17"/>
    <p:sldId id="433" r:id="rId18"/>
    <p:sldId id="437" r:id="rId19"/>
    <p:sldId id="441" r:id="rId20"/>
    <p:sldId id="420" r:id="rId21"/>
    <p:sldId id="442" r:id="rId22"/>
    <p:sldId id="452" r:id="rId23"/>
    <p:sldId id="443" r:id="rId24"/>
    <p:sldId id="444" r:id="rId25"/>
    <p:sldId id="453" r:id="rId26"/>
    <p:sldId id="445" r:id="rId27"/>
    <p:sldId id="454" r:id="rId28"/>
    <p:sldId id="446" r:id="rId29"/>
    <p:sldId id="462" r:id="rId30"/>
    <p:sldId id="455" r:id="rId31"/>
    <p:sldId id="447" r:id="rId32"/>
    <p:sldId id="456" r:id="rId33"/>
    <p:sldId id="448" r:id="rId34"/>
    <p:sldId id="457" r:id="rId35"/>
    <p:sldId id="449" r:id="rId36"/>
    <p:sldId id="458" r:id="rId37"/>
    <p:sldId id="450" r:id="rId38"/>
    <p:sldId id="451" r:id="rId39"/>
    <p:sldId id="459" r:id="rId40"/>
    <p:sldId id="331" r:id="rId41"/>
    <p:sldId id="382" r:id="rId42"/>
    <p:sldId id="361" r:id="rId43"/>
    <p:sldId id="385" r:id="rId44"/>
    <p:sldId id="386" r:id="rId45"/>
    <p:sldId id="387" r:id="rId46"/>
    <p:sldId id="404" r:id="rId47"/>
    <p:sldId id="388" r:id="rId48"/>
    <p:sldId id="389" r:id="rId49"/>
    <p:sldId id="426" r:id="rId50"/>
    <p:sldId id="390" r:id="rId51"/>
    <p:sldId id="424" r:id="rId52"/>
    <p:sldId id="405" r:id="rId5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2"/>
    <p:restoredTop sz="96292"/>
  </p:normalViewPr>
  <p:slideViewPr>
    <p:cSldViewPr snapToGrid="0" snapToObjects="1">
      <p:cViewPr varScale="1">
        <p:scale>
          <a:sx n="146" d="100"/>
          <a:sy n="146" d="100"/>
        </p:scale>
        <p:origin x="157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FDE314EF-AF10-4F4B-BD59-80E4DB452D24}"/>
    <pc:docChg chg="undo custSel addSld delSld modSld sldOrd">
      <pc:chgData name="Jim Fleming" userId="161791bae1afb603" providerId="LiveId" clId="{FDE314EF-AF10-4F4B-BD59-80E4DB452D24}" dt="2022-10-02T17:10:51.794" v="1239" actId="20577"/>
      <pc:docMkLst>
        <pc:docMk/>
      </pc:docMkLst>
      <pc:sldChg chg="modSp mod">
        <pc:chgData name="Jim Fleming" userId="161791bae1afb603" providerId="LiveId" clId="{FDE314EF-AF10-4F4B-BD59-80E4DB452D24}" dt="2022-10-01T19:08:20.378" v="21" actId="207"/>
        <pc:sldMkLst>
          <pc:docMk/>
          <pc:sldMk cId="3964023673" sldId="336"/>
        </pc:sldMkLst>
        <pc:spChg chg="mod">
          <ac:chgData name="Jim Fleming" userId="161791bae1afb603" providerId="LiveId" clId="{FDE314EF-AF10-4F4B-BD59-80E4DB452D24}" dt="2022-10-01T19:07:54.272" v="16" actId="20577"/>
          <ac:spMkLst>
            <pc:docMk/>
            <pc:sldMk cId="3964023673" sldId="336"/>
            <ac:spMk id="2" creationId="{56E8B136-55D1-C229-815B-0FAB21102D38}"/>
          </ac:spMkLst>
        </pc:spChg>
        <pc:spChg chg="mod">
          <ac:chgData name="Jim Fleming" userId="161791bae1afb603" providerId="LiveId" clId="{FDE314EF-AF10-4F4B-BD59-80E4DB452D24}" dt="2022-10-01T19:08:20.378" v="21" actId="207"/>
          <ac:spMkLst>
            <pc:docMk/>
            <pc:sldMk cId="3964023673" sldId="336"/>
            <ac:spMk id="3" creationId="{D7D72439-284A-008E-61E4-489A6FFD0D14}"/>
          </ac:spMkLst>
        </pc:spChg>
      </pc:sldChg>
      <pc:sldChg chg="del">
        <pc:chgData name="Jim Fleming" userId="161791bae1afb603" providerId="LiveId" clId="{FDE314EF-AF10-4F4B-BD59-80E4DB452D24}" dt="2022-10-01T19:32:50.180" v="573" actId="2696"/>
        <pc:sldMkLst>
          <pc:docMk/>
          <pc:sldMk cId="3762400814" sldId="398"/>
        </pc:sldMkLst>
      </pc:sldChg>
      <pc:sldChg chg="del">
        <pc:chgData name="Jim Fleming" userId="161791bae1afb603" providerId="LiveId" clId="{FDE314EF-AF10-4F4B-BD59-80E4DB452D24}" dt="2022-10-01T19:32:50.180" v="573" actId="2696"/>
        <pc:sldMkLst>
          <pc:docMk/>
          <pc:sldMk cId="3157797029" sldId="399"/>
        </pc:sldMkLst>
      </pc:sldChg>
      <pc:sldChg chg="del">
        <pc:chgData name="Jim Fleming" userId="161791bae1afb603" providerId="LiveId" clId="{FDE314EF-AF10-4F4B-BD59-80E4DB452D24}" dt="2022-10-01T19:32:50.180" v="573" actId="2696"/>
        <pc:sldMkLst>
          <pc:docMk/>
          <pc:sldMk cId="2503459417" sldId="400"/>
        </pc:sldMkLst>
      </pc:sldChg>
      <pc:sldChg chg="del">
        <pc:chgData name="Jim Fleming" userId="161791bae1afb603" providerId="LiveId" clId="{FDE314EF-AF10-4F4B-BD59-80E4DB452D24}" dt="2022-10-01T19:32:50.180" v="573" actId="2696"/>
        <pc:sldMkLst>
          <pc:docMk/>
          <pc:sldMk cId="2235084628" sldId="401"/>
        </pc:sldMkLst>
      </pc:sldChg>
      <pc:sldChg chg="del">
        <pc:chgData name="Jim Fleming" userId="161791bae1afb603" providerId="LiveId" clId="{FDE314EF-AF10-4F4B-BD59-80E4DB452D24}" dt="2022-10-01T19:32:50.180" v="573" actId="2696"/>
        <pc:sldMkLst>
          <pc:docMk/>
          <pc:sldMk cId="3955401511" sldId="402"/>
        </pc:sldMkLst>
      </pc:sldChg>
      <pc:sldChg chg="del">
        <pc:chgData name="Jim Fleming" userId="161791bae1afb603" providerId="LiveId" clId="{FDE314EF-AF10-4F4B-BD59-80E4DB452D24}" dt="2022-10-01T19:32:50.180" v="573" actId="2696"/>
        <pc:sldMkLst>
          <pc:docMk/>
          <pc:sldMk cId="769082740" sldId="403"/>
        </pc:sldMkLst>
      </pc:sldChg>
      <pc:sldChg chg="modSp mod ord">
        <pc:chgData name="Jim Fleming" userId="161791bae1afb603" providerId="LiveId" clId="{FDE314EF-AF10-4F4B-BD59-80E4DB452D24}" dt="2022-10-01T21:56:57.917" v="1215" actId="20578"/>
        <pc:sldMkLst>
          <pc:docMk/>
          <pc:sldMk cId="3301827054" sldId="420"/>
        </pc:sldMkLst>
        <pc:spChg chg="mod">
          <ac:chgData name="Jim Fleming" userId="161791bae1afb603" providerId="LiveId" clId="{FDE314EF-AF10-4F4B-BD59-80E4DB452D24}" dt="2022-10-01T19:07:39.487" v="5" actId="6549"/>
          <ac:spMkLst>
            <pc:docMk/>
            <pc:sldMk cId="3301827054" sldId="420"/>
            <ac:spMk id="2" creationId="{56E8B136-55D1-C229-815B-0FAB21102D38}"/>
          </ac:spMkLst>
        </pc:spChg>
        <pc:spChg chg="mod">
          <ac:chgData name="Jim Fleming" userId="161791bae1afb603" providerId="LiveId" clId="{FDE314EF-AF10-4F4B-BD59-80E4DB452D24}" dt="2022-10-01T19:07:43.674" v="9" actId="20577"/>
          <ac:spMkLst>
            <pc:docMk/>
            <pc:sldMk cId="3301827054" sldId="420"/>
            <ac:spMk id="3" creationId="{D7D72439-284A-008E-61E4-489A6FFD0D14}"/>
          </ac:spMkLst>
        </pc:spChg>
      </pc:sldChg>
      <pc:sldChg chg="del">
        <pc:chgData name="Jim Fleming" userId="161791bae1afb603" providerId="LiveId" clId="{FDE314EF-AF10-4F4B-BD59-80E4DB452D24}" dt="2022-10-01T19:32:42.367" v="569" actId="2696"/>
        <pc:sldMkLst>
          <pc:docMk/>
          <pc:sldMk cId="1265258430" sldId="421"/>
        </pc:sldMkLst>
      </pc:sldChg>
      <pc:sldChg chg="del">
        <pc:chgData name="Jim Fleming" userId="161791bae1afb603" providerId="LiveId" clId="{FDE314EF-AF10-4F4B-BD59-80E4DB452D24}" dt="2022-10-01T19:32:45.769" v="571" actId="2696"/>
        <pc:sldMkLst>
          <pc:docMk/>
          <pc:sldMk cId="2133918374" sldId="422"/>
        </pc:sldMkLst>
      </pc:sldChg>
      <pc:sldChg chg="del">
        <pc:chgData name="Jim Fleming" userId="161791bae1afb603" providerId="LiveId" clId="{FDE314EF-AF10-4F4B-BD59-80E4DB452D24}" dt="2022-10-01T19:32:43.960" v="570" actId="2696"/>
        <pc:sldMkLst>
          <pc:docMk/>
          <pc:sldMk cId="3545191736" sldId="423"/>
        </pc:sldMkLst>
      </pc:sldChg>
      <pc:sldChg chg="del">
        <pc:chgData name="Jim Fleming" userId="161791bae1afb603" providerId="LiveId" clId="{FDE314EF-AF10-4F4B-BD59-80E4DB452D24}" dt="2022-10-01T19:32:47.599" v="572" actId="2696"/>
        <pc:sldMkLst>
          <pc:docMk/>
          <pc:sldMk cId="2024900997" sldId="425"/>
        </pc:sldMkLst>
      </pc:sldChg>
      <pc:sldChg chg="modSp add mod">
        <pc:chgData name="Jim Fleming" userId="161791bae1afb603" providerId="LiveId" clId="{FDE314EF-AF10-4F4B-BD59-80E4DB452D24}" dt="2022-10-01T19:56:22.425" v="1048" actId="207"/>
        <pc:sldMkLst>
          <pc:docMk/>
          <pc:sldMk cId="1013289400" sldId="427"/>
        </pc:sldMkLst>
        <pc:spChg chg="mod">
          <ac:chgData name="Jim Fleming" userId="161791bae1afb603" providerId="LiveId" clId="{FDE314EF-AF10-4F4B-BD59-80E4DB452D24}" dt="2022-10-01T19:50:17.688" v="986" actId="20577"/>
          <ac:spMkLst>
            <pc:docMk/>
            <pc:sldMk cId="1013289400" sldId="427"/>
            <ac:spMk id="2" creationId="{56E8B136-55D1-C229-815B-0FAB21102D38}"/>
          </ac:spMkLst>
        </pc:spChg>
        <pc:spChg chg="mod">
          <ac:chgData name="Jim Fleming" userId="161791bae1afb603" providerId="LiveId" clId="{FDE314EF-AF10-4F4B-BD59-80E4DB452D24}" dt="2022-10-01T19:56:22.425" v="1048" actId="207"/>
          <ac:spMkLst>
            <pc:docMk/>
            <pc:sldMk cId="1013289400" sldId="427"/>
            <ac:spMk id="3" creationId="{D7D72439-284A-008E-61E4-489A6FFD0D14}"/>
          </ac:spMkLst>
        </pc:spChg>
      </pc:sldChg>
      <pc:sldChg chg="modSp add mod">
        <pc:chgData name="Jim Fleming" userId="161791bae1afb603" providerId="LiveId" clId="{FDE314EF-AF10-4F4B-BD59-80E4DB452D24}" dt="2022-10-01T19:34:30.908" v="584" actId="20577"/>
        <pc:sldMkLst>
          <pc:docMk/>
          <pc:sldMk cId="1748477359" sldId="428"/>
        </pc:sldMkLst>
        <pc:spChg chg="mod">
          <ac:chgData name="Jim Fleming" userId="161791bae1afb603" providerId="LiveId" clId="{FDE314EF-AF10-4F4B-BD59-80E4DB452D24}" dt="2022-10-01T19:17:45.969" v="325" actId="20577"/>
          <ac:spMkLst>
            <pc:docMk/>
            <pc:sldMk cId="1748477359" sldId="428"/>
            <ac:spMk id="2" creationId="{56E8B136-55D1-C229-815B-0FAB21102D38}"/>
          </ac:spMkLst>
        </pc:spChg>
        <pc:spChg chg="mod">
          <ac:chgData name="Jim Fleming" userId="161791bae1afb603" providerId="LiveId" clId="{FDE314EF-AF10-4F4B-BD59-80E4DB452D24}" dt="2022-10-01T19:34:30.908" v="584" actId="20577"/>
          <ac:spMkLst>
            <pc:docMk/>
            <pc:sldMk cId="1748477359" sldId="428"/>
            <ac:spMk id="3" creationId="{D7D72439-284A-008E-61E4-489A6FFD0D14}"/>
          </ac:spMkLst>
        </pc:spChg>
      </pc:sldChg>
      <pc:sldChg chg="modSp add mod ord">
        <pc:chgData name="Jim Fleming" userId="161791bae1afb603" providerId="LiveId" clId="{FDE314EF-AF10-4F4B-BD59-80E4DB452D24}" dt="2022-10-01T19:47:59.523" v="945" actId="207"/>
        <pc:sldMkLst>
          <pc:docMk/>
          <pc:sldMk cId="2597954699" sldId="429"/>
        </pc:sldMkLst>
        <pc:spChg chg="mod">
          <ac:chgData name="Jim Fleming" userId="161791bae1afb603" providerId="LiveId" clId="{FDE314EF-AF10-4F4B-BD59-80E4DB452D24}" dt="2022-10-01T19:23:16.669" v="425" actId="20577"/>
          <ac:spMkLst>
            <pc:docMk/>
            <pc:sldMk cId="2597954699" sldId="429"/>
            <ac:spMk id="2" creationId="{56E8B136-55D1-C229-815B-0FAB21102D38}"/>
          </ac:spMkLst>
        </pc:spChg>
        <pc:spChg chg="mod">
          <ac:chgData name="Jim Fleming" userId="161791bae1afb603" providerId="LiveId" clId="{FDE314EF-AF10-4F4B-BD59-80E4DB452D24}" dt="2022-10-01T19:47:59.523" v="945" actId="207"/>
          <ac:spMkLst>
            <pc:docMk/>
            <pc:sldMk cId="2597954699" sldId="429"/>
            <ac:spMk id="3" creationId="{D7D72439-284A-008E-61E4-489A6FFD0D14}"/>
          </ac:spMkLst>
        </pc:spChg>
      </pc:sldChg>
      <pc:sldChg chg="modSp add mod ord">
        <pc:chgData name="Jim Fleming" userId="161791bae1afb603" providerId="LiveId" clId="{FDE314EF-AF10-4F4B-BD59-80E4DB452D24}" dt="2022-10-01T19:25:26.099" v="484" actId="207"/>
        <pc:sldMkLst>
          <pc:docMk/>
          <pc:sldMk cId="2619597081" sldId="430"/>
        </pc:sldMkLst>
        <pc:spChg chg="mod">
          <ac:chgData name="Jim Fleming" userId="161791bae1afb603" providerId="LiveId" clId="{FDE314EF-AF10-4F4B-BD59-80E4DB452D24}" dt="2022-10-01T19:25:26.099" v="484" actId="207"/>
          <ac:spMkLst>
            <pc:docMk/>
            <pc:sldMk cId="2619597081" sldId="430"/>
            <ac:spMk id="3" creationId="{D7D72439-284A-008E-61E4-489A6FFD0D14}"/>
          </ac:spMkLst>
        </pc:spChg>
      </pc:sldChg>
      <pc:sldChg chg="addSp delSp modSp add mod">
        <pc:chgData name="Jim Fleming" userId="161791bae1afb603" providerId="LiveId" clId="{FDE314EF-AF10-4F4B-BD59-80E4DB452D24}" dt="2022-10-01T19:46:48.829" v="941" actId="179"/>
        <pc:sldMkLst>
          <pc:docMk/>
          <pc:sldMk cId="2808021975" sldId="431"/>
        </pc:sldMkLst>
        <pc:spChg chg="del">
          <ac:chgData name="Jim Fleming" userId="161791bae1afb603" providerId="LiveId" clId="{FDE314EF-AF10-4F4B-BD59-80E4DB452D24}" dt="2022-10-01T19:27:45.289" v="504" actId="478"/>
          <ac:spMkLst>
            <pc:docMk/>
            <pc:sldMk cId="2808021975" sldId="431"/>
            <ac:spMk id="2" creationId="{56E8B136-55D1-C229-815B-0FAB21102D38}"/>
          </ac:spMkLst>
        </pc:spChg>
        <pc:spChg chg="mod">
          <ac:chgData name="Jim Fleming" userId="161791bae1afb603" providerId="LiveId" clId="{FDE314EF-AF10-4F4B-BD59-80E4DB452D24}" dt="2022-10-01T19:46:48.829" v="941" actId="179"/>
          <ac:spMkLst>
            <pc:docMk/>
            <pc:sldMk cId="2808021975" sldId="431"/>
            <ac:spMk id="3" creationId="{D7D72439-284A-008E-61E4-489A6FFD0D14}"/>
          </ac:spMkLst>
        </pc:spChg>
        <pc:spChg chg="add del mod">
          <ac:chgData name="Jim Fleming" userId="161791bae1afb603" providerId="LiveId" clId="{FDE314EF-AF10-4F4B-BD59-80E4DB452D24}" dt="2022-10-01T19:27:46.815" v="505" actId="478"/>
          <ac:spMkLst>
            <pc:docMk/>
            <pc:sldMk cId="2808021975" sldId="431"/>
            <ac:spMk id="6" creationId="{764B6936-0B92-34C0-F613-32C2A1277995}"/>
          </ac:spMkLst>
        </pc:spChg>
        <pc:picChg chg="del">
          <ac:chgData name="Jim Fleming" userId="161791bae1afb603" providerId="LiveId" clId="{FDE314EF-AF10-4F4B-BD59-80E4DB452D24}" dt="2022-10-01T19:27:47.891" v="506" actId="478"/>
          <ac:picMkLst>
            <pc:docMk/>
            <pc:sldMk cId="2808021975" sldId="431"/>
            <ac:picMk id="5" creationId="{3A76972D-22C4-F901-AF69-A66D2D1DD233}"/>
          </ac:picMkLst>
        </pc:picChg>
      </pc:sldChg>
      <pc:sldChg chg="modSp add mod">
        <pc:chgData name="Jim Fleming" userId="161791bae1afb603" providerId="LiveId" clId="{FDE314EF-AF10-4F4B-BD59-80E4DB452D24}" dt="2022-10-01T19:35:33.799" v="587" actId="207"/>
        <pc:sldMkLst>
          <pc:docMk/>
          <pc:sldMk cId="1185717873" sldId="432"/>
        </pc:sldMkLst>
        <pc:spChg chg="mod">
          <ac:chgData name="Jim Fleming" userId="161791bae1afb603" providerId="LiveId" clId="{FDE314EF-AF10-4F4B-BD59-80E4DB452D24}" dt="2022-10-01T19:35:33.799" v="587" actId="207"/>
          <ac:spMkLst>
            <pc:docMk/>
            <pc:sldMk cId="1185717873" sldId="432"/>
            <ac:spMk id="3" creationId="{D7D72439-284A-008E-61E4-489A6FFD0D14}"/>
          </ac:spMkLst>
        </pc:spChg>
      </pc:sldChg>
      <pc:sldChg chg="add del">
        <pc:chgData name="Jim Fleming" userId="161791bae1afb603" providerId="LiveId" clId="{FDE314EF-AF10-4F4B-BD59-80E4DB452D24}" dt="2022-10-01T19:28:24.528" v="509" actId="2696"/>
        <pc:sldMkLst>
          <pc:docMk/>
          <pc:sldMk cId="436166885" sldId="433"/>
        </pc:sldMkLst>
      </pc:sldChg>
      <pc:sldChg chg="addSp delSp modSp add mod">
        <pc:chgData name="Jim Fleming" userId="161791bae1afb603" providerId="LiveId" clId="{FDE314EF-AF10-4F4B-BD59-80E4DB452D24}" dt="2022-10-01T19:31:07.332" v="557" actId="179"/>
        <pc:sldMkLst>
          <pc:docMk/>
          <pc:sldMk cId="1691487114" sldId="433"/>
        </pc:sldMkLst>
        <pc:spChg chg="del">
          <ac:chgData name="Jim Fleming" userId="161791bae1afb603" providerId="LiveId" clId="{FDE314EF-AF10-4F4B-BD59-80E4DB452D24}" dt="2022-10-01T19:28:42.393" v="517" actId="478"/>
          <ac:spMkLst>
            <pc:docMk/>
            <pc:sldMk cId="1691487114" sldId="433"/>
            <ac:spMk id="2" creationId="{56E8B136-55D1-C229-815B-0FAB21102D38}"/>
          </ac:spMkLst>
        </pc:spChg>
        <pc:spChg chg="mod">
          <ac:chgData name="Jim Fleming" userId="161791bae1afb603" providerId="LiveId" clId="{FDE314EF-AF10-4F4B-BD59-80E4DB452D24}" dt="2022-10-01T19:31:07.332" v="557" actId="179"/>
          <ac:spMkLst>
            <pc:docMk/>
            <pc:sldMk cId="1691487114" sldId="433"/>
            <ac:spMk id="3" creationId="{D7D72439-284A-008E-61E4-489A6FFD0D14}"/>
          </ac:spMkLst>
        </pc:spChg>
        <pc:spChg chg="add del mod">
          <ac:chgData name="Jim Fleming" userId="161791bae1afb603" providerId="LiveId" clId="{FDE314EF-AF10-4F4B-BD59-80E4DB452D24}" dt="2022-10-01T19:28:43.428" v="518" actId="478"/>
          <ac:spMkLst>
            <pc:docMk/>
            <pc:sldMk cId="1691487114" sldId="433"/>
            <ac:spMk id="6" creationId="{25B13ED9-546E-8347-A6A9-79514D30369A}"/>
          </ac:spMkLst>
        </pc:spChg>
        <pc:picChg chg="del">
          <ac:chgData name="Jim Fleming" userId="161791bae1afb603" providerId="LiveId" clId="{FDE314EF-AF10-4F4B-BD59-80E4DB452D24}" dt="2022-10-01T19:28:44.077" v="519" actId="478"/>
          <ac:picMkLst>
            <pc:docMk/>
            <pc:sldMk cId="1691487114" sldId="433"/>
            <ac:picMk id="5" creationId="{3A76972D-22C4-F901-AF69-A66D2D1DD233}"/>
          </ac:picMkLst>
        </pc:picChg>
      </pc:sldChg>
      <pc:sldChg chg="modSp add mod">
        <pc:chgData name="Jim Fleming" userId="161791bae1afb603" providerId="LiveId" clId="{FDE314EF-AF10-4F4B-BD59-80E4DB452D24}" dt="2022-10-01T19:56:54.749" v="1054" actId="207"/>
        <pc:sldMkLst>
          <pc:docMk/>
          <pc:sldMk cId="2026801183" sldId="434"/>
        </pc:sldMkLst>
        <pc:spChg chg="mod">
          <ac:chgData name="Jim Fleming" userId="161791bae1afb603" providerId="LiveId" clId="{FDE314EF-AF10-4F4B-BD59-80E4DB452D24}" dt="2022-10-01T19:42:40.616" v="638" actId="20577"/>
          <ac:spMkLst>
            <pc:docMk/>
            <pc:sldMk cId="2026801183" sldId="434"/>
            <ac:spMk id="2" creationId="{56E8B136-55D1-C229-815B-0FAB21102D38}"/>
          </ac:spMkLst>
        </pc:spChg>
        <pc:spChg chg="mod">
          <ac:chgData name="Jim Fleming" userId="161791bae1afb603" providerId="LiveId" clId="{FDE314EF-AF10-4F4B-BD59-80E4DB452D24}" dt="2022-10-01T19:56:54.749" v="1054" actId="207"/>
          <ac:spMkLst>
            <pc:docMk/>
            <pc:sldMk cId="2026801183" sldId="434"/>
            <ac:spMk id="3" creationId="{D7D72439-284A-008E-61E4-489A6FFD0D14}"/>
          </ac:spMkLst>
        </pc:spChg>
      </pc:sldChg>
      <pc:sldChg chg="modSp add mod">
        <pc:chgData name="Jim Fleming" userId="161791bae1afb603" providerId="LiveId" clId="{FDE314EF-AF10-4F4B-BD59-80E4DB452D24}" dt="2022-10-01T21:58:08.926" v="1229" actId="113"/>
        <pc:sldMkLst>
          <pc:docMk/>
          <pc:sldMk cId="3818907982" sldId="435"/>
        </pc:sldMkLst>
        <pc:spChg chg="mod">
          <ac:chgData name="Jim Fleming" userId="161791bae1afb603" providerId="LiveId" clId="{FDE314EF-AF10-4F4B-BD59-80E4DB452D24}" dt="2022-10-01T21:58:08.926" v="1229" actId="113"/>
          <ac:spMkLst>
            <pc:docMk/>
            <pc:sldMk cId="3818907982" sldId="435"/>
            <ac:spMk id="3" creationId="{D7D72439-284A-008E-61E4-489A6FFD0D14}"/>
          </ac:spMkLst>
        </pc:spChg>
      </pc:sldChg>
      <pc:sldChg chg="modSp add mod ord">
        <pc:chgData name="Jim Fleming" userId="161791bae1afb603" providerId="LiveId" clId="{FDE314EF-AF10-4F4B-BD59-80E4DB452D24}" dt="2022-10-01T21:57:53.822" v="1227" actId="20578"/>
        <pc:sldMkLst>
          <pc:docMk/>
          <pc:sldMk cId="1525594277" sldId="436"/>
        </pc:sldMkLst>
        <pc:spChg chg="mod">
          <ac:chgData name="Jim Fleming" userId="161791bae1afb603" providerId="LiveId" clId="{FDE314EF-AF10-4F4B-BD59-80E4DB452D24}" dt="2022-10-01T19:57:10.317" v="1057" actId="207"/>
          <ac:spMkLst>
            <pc:docMk/>
            <pc:sldMk cId="1525594277" sldId="436"/>
            <ac:spMk id="3" creationId="{D7D72439-284A-008E-61E4-489A6FFD0D14}"/>
          </ac:spMkLst>
        </pc:spChg>
      </pc:sldChg>
      <pc:sldChg chg="modSp add mod ord">
        <pc:chgData name="Jim Fleming" userId="161791bae1afb603" providerId="LiveId" clId="{FDE314EF-AF10-4F4B-BD59-80E4DB452D24}" dt="2022-10-01T19:48:41.565" v="949" actId="20578"/>
        <pc:sldMkLst>
          <pc:docMk/>
          <pc:sldMk cId="446583102" sldId="437"/>
        </pc:sldMkLst>
        <pc:spChg chg="mod">
          <ac:chgData name="Jim Fleming" userId="161791bae1afb603" providerId="LiveId" clId="{FDE314EF-AF10-4F4B-BD59-80E4DB452D24}" dt="2022-10-01T19:48:31.231" v="948" actId="207"/>
          <ac:spMkLst>
            <pc:docMk/>
            <pc:sldMk cId="446583102" sldId="437"/>
            <ac:spMk id="3" creationId="{D7D72439-284A-008E-61E4-489A6FFD0D14}"/>
          </ac:spMkLst>
        </pc:spChg>
      </pc:sldChg>
      <pc:sldChg chg="modSp add mod">
        <pc:chgData name="Jim Fleming" userId="161791bae1afb603" providerId="LiveId" clId="{FDE314EF-AF10-4F4B-BD59-80E4DB452D24}" dt="2022-10-01T19:53:46.816" v="1045" actId="114"/>
        <pc:sldMkLst>
          <pc:docMk/>
          <pc:sldMk cId="2441122524" sldId="438"/>
        </pc:sldMkLst>
        <pc:spChg chg="mod">
          <ac:chgData name="Jim Fleming" userId="161791bae1afb603" providerId="LiveId" clId="{FDE314EF-AF10-4F4B-BD59-80E4DB452D24}" dt="2022-10-01T19:53:46.816" v="1045" actId="114"/>
          <ac:spMkLst>
            <pc:docMk/>
            <pc:sldMk cId="2441122524" sldId="438"/>
            <ac:spMk id="3" creationId="{D7D72439-284A-008E-61E4-489A6FFD0D14}"/>
          </ac:spMkLst>
        </pc:spChg>
      </pc:sldChg>
      <pc:sldChg chg="modSp add mod">
        <pc:chgData name="Jim Fleming" userId="161791bae1afb603" providerId="LiveId" clId="{FDE314EF-AF10-4F4B-BD59-80E4DB452D24}" dt="2022-10-01T19:56:38.683" v="1051" actId="207"/>
        <pc:sldMkLst>
          <pc:docMk/>
          <pc:sldMk cId="3789322725" sldId="439"/>
        </pc:sldMkLst>
        <pc:spChg chg="mod">
          <ac:chgData name="Jim Fleming" userId="161791bae1afb603" providerId="LiveId" clId="{FDE314EF-AF10-4F4B-BD59-80E4DB452D24}" dt="2022-10-01T19:56:38.683" v="1051" actId="207"/>
          <ac:spMkLst>
            <pc:docMk/>
            <pc:sldMk cId="3789322725" sldId="439"/>
            <ac:spMk id="3" creationId="{D7D72439-284A-008E-61E4-489A6FFD0D14}"/>
          </ac:spMkLst>
        </pc:spChg>
      </pc:sldChg>
      <pc:sldChg chg="modSp add mod">
        <pc:chgData name="Jim Fleming" userId="161791bae1afb603" providerId="LiveId" clId="{FDE314EF-AF10-4F4B-BD59-80E4DB452D24}" dt="2022-10-01T19:53:30.705" v="1043" actId="114"/>
        <pc:sldMkLst>
          <pc:docMk/>
          <pc:sldMk cId="2880400693" sldId="440"/>
        </pc:sldMkLst>
        <pc:spChg chg="mod">
          <ac:chgData name="Jim Fleming" userId="161791bae1afb603" providerId="LiveId" clId="{FDE314EF-AF10-4F4B-BD59-80E4DB452D24}" dt="2022-10-01T19:53:30.705" v="1043" actId="114"/>
          <ac:spMkLst>
            <pc:docMk/>
            <pc:sldMk cId="2880400693" sldId="440"/>
            <ac:spMk id="3" creationId="{D7D72439-284A-008E-61E4-489A6FFD0D14}"/>
          </ac:spMkLst>
        </pc:spChg>
      </pc:sldChg>
      <pc:sldChg chg="addSp delSp modSp add mod">
        <pc:chgData name="Jim Fleming" userId="161791bae1afb603" providerId="LiveId" clId="{FDE314EF-AF10-4F4B-BD59-80E4DB452D24}" dt="2022-10-01T20:14:25.655" v="1095" actId="1076"/>
        <pc:sldMkLst>
          <pc:docMk/>
          <pc:sldMk cId="1226893866" sldId="441"/>
        </pc:sldMkLst>
        <pc:spChg chg="mod">
          <ac:chgData name="Jim Fleming" userId="161791bae1afb603" providerId="LiveId" clId="{FDE314EF-AF10-4F4B-BD59-80E4DB452D24}" dt="2022-10-01T20:13:14.156" v="1068" actId="20577"/>
          <ac:spMkLst>
            <pc:docMk/>
            <pc:sldMk cId="1226893866" sldId="441"/>
            <ac:spMk id="2" creationId="{56E8B136-55D1-C229-815B-0FAB21102D38}"/>
          </ac:spMkLst>
        </pc:spChg>
        <pc:spChg chg="mod">
          <ac:chgData name="Jim Fleming" userId="161791bae1afb603" providerId="LiveId" clId="{FDE314EF-AF10-4F4B-BD59-80E4DB452D24}" dt="2022-10-01T20:13:24.404" v="1091" actId="207"/>
          <ac:spMkLst>
            <pc:docMk/>
            <pc:sldMk cId="1226893866" sldId="441"/>
            <ac:spMk id="3" creationId="{D7D72439-284A-008E-61E4-489A6FFD0D14}"/>
          </ac:spMkLst>
        </pc:spChg>
        <pc:spChg chg="add del">
          <ac:chgData name="Jim Fleming" userId="161791bae1afb603" providerId="LiveId" clId="{FDE314EF-AF10-4F4B-BD59-80E4DB452D24}" dt="2022-10-01T20:14:10.132" v="1093" actId="478"/>
          <ac:spMkLst>
            <pc:docMk/>
            <pc:sldMk cId="1226893866" sldId="441"/>
            <ac:spMk id="6" creationId="{1CB6DC67-C8BC-F675-3E66-678802C8E749}"/>
          </ac:spMkLst>
        </pc:spChg>
        <pc:picChg chg="add mod">
          <ac:chgData name="Jim Fleming" userId="161791bae1afb603" providerId="LiveId" clId="{FDE314EF-AF10-4F4B-BD59-80E4DB452D24}" dt="2022-10-01T20:14:25.655" v="1095" actId="1076"/>
          <ac:picMkLst>
            <pc:docMk/>
            <pc:sldMk cId="1226893866" sldId="441"/>
            <ac:picMk id="7" creationId="{96C616F6-36EB-EDE8-D146-BDC2C3BF033F}"/>
          </ac:picMkLst>
        </pc:picChg>
      </pc:sldChg>
      <pc:sldChg chg="new del">
        <pc:chgData name="Jim Fleming" userId="161791bae1afb603" providerId="LiveId" clId="{FDE314EF-AF10-4F4B-BD59-80E4DB452D24}" dt="2022-10-01T20:13:07.814" v="1059" actId="2696"/>
        <pc:sldMkLst>
          <pc:docMk/>
          <pc:sldMk cId="1377495854" sldId="441"/>
        </pc:sldMkLst>
      </pc:sldChg>
      <pc:sldChg chg="modSp add mod ord modShow">
        <pc:chgData name="Jim Fleming" userId="161791bae1afb603" providerId="LiveId" clId="{FDE314EF-AF10-4F4B-BD59-80E4DB452D24}" dt="2022-10-01T21:49:45.450" v="1099" actId="729"/>
        <pc:sldMkLst>
          <pc:docMk/>
          <pc:sldMk cId="2483075945" sldId="442"/>
        </pc:sldMkLst>
        <pc:spChg chg="mod">
          <ac:chgData name="Jim Fleming" userId="161791bae1afb603" providerId="LiveId" clId="{FDE314EF-AF10-4F4B-BD59-80E4DB452D24}" dt="2022-10-01T21:49:35.225" v="1098"/>
          <ac:spMkLst>
            <pc:docMk/>
            <pc:sldMk cId="2483075945" sldId="442"/>
            <ac:spMk id="14" creationId="{5F776F3F-31E1-B7AA-5D11-1AB1A9490BFE}"/>
          </ac:spMkLst>
        </pc:spChg>
      </pc:sldChg>
      <pc:sldChg chg="modSp add mod ord modShow">
        <pc:chgData name="Jim Fleming" userId="161791bae1afb603" providerId="LiveId" clId="{FDE314EF-AF10-4F4B-BD59-80E4DB452D24}" dt="2022-10-02T17:10:44.301" v="1238" actId="20577"/>
        <pc:sldMkLst>
          <pc:docMk/>
          <pc:sldMk cId="1578355091" sldId="443"/>
        </pc:sldMkLst>
        <pc:spChg chg="mod">
          <ac:chgData name="Jim Fleming" userId="161791bae1afb603" providerId="LiveId" clId="{FDE314EF-AF10-4F4B-BD59-80E4DB452D24}" dt="2022-10-02T17:10:44.301" v="1238" actId="20577"/>
          <ac:spMkLst>
            <pc:docMk/>
            <pc:sldMk cId="1578355091" sldId="443"/>
            <ac:spMk id="6" creationId="{D7C5DCB2-FE9C-D43A-BFA6-2251DABF1E0D}"/>
          </ac:spMkLst>
        </pc:spChg>
      </pc:sldChg>
      <pc:sldChg chg="modSp add mod">
        <pc:chgData name="Jim Fleming" userId="161791bae1afb603" providerId="LiveId" clId="{FDE314EF-AF10-4F4B-BD59-80E4DB452D24}" dt="2022-10-02T17:10:51.794" v="1239" actId="20577"/>
        <pc:sldMkLst>
          <pc:docMk/>
          <pc:sldMk cId="1809726555" sldId="444"/>
        </pc:sldMkLst>
        <pc:spChg chg="mod">
          <ac:chgData name="Jim Fleming" userId="161791bae1afb603" providerId="LiveId" clId="{FDE314EF-AF10-4F4B-BD59-80E4DB452D24}" dt="2022-10-02T17:10:51.794" v="1239" actId="20577"/>
          <ac:spMkLst>
            <pc:docMk/>
            <pc:sldMk cId="1809726555" sldId="444"/>
            <ac:spMk id="6" creationId="{D7C5DCB2-FE9C-D43A-BFA6-2251DABF1E0D}"/>
          </ac:spMkLst>
        </pc:spChg>
      </pc:sldChg>
      <pc:sldChg chg="modSp add mod ord modShow">
        <pc:chgData name="Jim Fleming" userId="161791bae1afb603" providerId="LiveId" clId="{FDE314EF-AF10-4F4B-BD59-80E4DB452D24}" dt="2022-10-01T21:51:45.189" v="1137" actId="14100"/>
        <pc:sldMkLst>
          <pc:docMk/>
          <pc:sldMk cId="2513070518" sldId="445"/>
        </pc:sldMkLst>
        <pc:spChg chg="mod">
          <ac:chgData name="Jim Fleming" userId="161791bae1afb603" providerId="LiveId" clId="{FDE314EF-AF10-4F4B-BD59-80E4DB452D24}" dt="2022-10-01T21:51:45.189" v="1137" actId="14100"/>
          <ac:spMkLst>
            <pc:docMk/>
            <pc:sldMk cId="2513070518" sldId="445"/>
            <ac:spMk id="14" creationId="{5F776F3F-31E1-B7AA-5D11-1AB1A9490BFE}"/>
          </ac:spMkLst>
        </pc:spChg>
      </pc:sldChg>
      <pc:sldChg chg="modSp add mod">
        <pc:chgData name="Jim Fleming" userId="161791bae1afb603" providerId="LiveId" clId="{FDE314EF-AF10-4F4B-BD59-80E4DB452D24}" dt="2022-10-01T21:58:35.861" v="1236" actId="5793"/>
        <pc:sldMkLst>
          <pc:docMk/>
          <pc:sldMk cId="698958339" sldId="446"/>
        </pc:sldMkLst>
        <pc:spChg chg="mod">
          <ac:chgData name="Jim Fleming" userId="161791bae1afb603" providerId="LiveId" clId="{FDE314EF-AF10-4F4B-BD59-80E4DB452D24}" dt="2022-10-01T21:58:35.861" v="1236" actId="5793"/>
          <ac:spMkLst>
            <pc:docMk/>
            <pc:sldMk cId="698958339" sldId="446"/>
            <ac:spMk id="14" creationId="{5F776F3F-31E1-B7AA-5D11-1AB1A9490BFE}"/>
          </ac:spMkLst>
        </pc:spChg>
      </pc:sldChg>
      <pc:sldChg chg="modSp add mod ord">
        <pc:chgData name="Jim Fleming" userId="161791bae1afb603" providerId="LiveId" clId="{FDE314EF-AF10-4F4B-BD59-80E4DB452D24}" dt="2022-10-01T21:53:04.237" v="1147"/>
        <pc:sldMkLst>
          <pc:docMk/>
          <pc:sldMk cId="1241067278" sldId="447"/>
        </pc:sldMkLst>
        <pc:spChg chg="mod">
          <ac:chgData name="Jim Fleming" userId="161791bae1afb603" providerId="LiveId" clId="{FDE314EF-AF10-4F4B-BD59-80E4DB452D24}" dt="2022-10-01T21:53:04.237" v="1147"/>
          <ac:spMkLst>
            <pc:docMk/>
            <pc:sldMk cId="1241067278" sldId="447"/>
            <ac:spMk id="14" creationId="{5F776F3F-31E1-B7AA-5D11-1AB1A9490BFE}"/>
          </ac:spMkLst>
        </pc:spChg>
      </pc:sldChg>
      <pc:sldChg chg="delSp modSp add mod">
        <pc:chgData name="Jim Fleming" userId="161791bae1afb603" providerId="LiveId" clId="{FDE314EF-AF10-4F4B-BD59-80E4DB452D24}" dt="2022-10-01T21:54:21.009" v="1169"/>
        <pc:sldMkLst>
          <pc:docMk/>
          <pc:sldMk cId="2768009092" sldId="448"/>
        </pc:sldMkLst>
        <pc:spChg chg="mod">
          <ac:chgData name="Jim Fleming" userId="161791bae1afb603" providerId="LiveId" clId="{FDE314EF-AF10-4F4B-BD59-80E4DB452D24}" dt="2022-10-01T21:54:21.009" v="1169"/>
          <ac:spMkLst>
            <pc:docMk/>
            <pc:sldMk cId="2768009092" sldId="448"/>
            <ac:spMk id="14" creationId="{5F776F3F-31E1-B7AA-5D11-1AB1A9490BFE}"/>
          </ac:spMkLst>
        </pc:spChg>
        <pc:picChg chg="mod">
          <ac:chgData name="Jim Fleming" userId="161791bae1afb603" providerId="LiveId" clId="{FDE314EF-AF10-4F4B-BD59-80E4DB452D24}" dt="2022-10-01T21:54:04.244" v="1167" actId="1076"/>
          <ac:picMkLst>
            <pc:docMk/>
            <pc:sldMk cId="2768009092" sldId="448"/>
            <ac:picMk id="3" creationId="{B1C2E999-60E1-5EAB-3CCB-5A27B93E835F}"/>
          </ac:picMkLst>
        </pc:picChg>
        <pc:picChg chg="del">
          <ac:chgData name="Jim Fleming" userId="161791bae1afb603" providerId="LiveId" clId="{FDE314EF-AF10-4F4B-BD59-80E4DB452D24}" dt="2022-10-01T21:53:41.913" v="1149" actId="478"/>
          <ac:picMkLst>
            <pc:docMk/>
            <pc:sldMk cId="2768009092" sldId="448"/>
            <ac:picMk id="3074" creationId="{23157DEE-7E82-4F5D-77A0-ED7B7CA8A98A}"/>
          </ac:picMkLst>
        </pc:picChg>
      </pc:sldChg>
      <pc:sldChg chg="addSp delSp modSp add mod">
        <pc:chgData name="Jim Fleming" userId="161791bae1afb603" providerId="LiveId" clId="{FDE314EF-AF10-4F4B-BD59-80E4DB452D24}" dt="2022-10-01T21:55:41.087" v="1199" actId="114"/>
        <pc:sldMkLst>
          <pc:docMk/>
          <pc:sldMk cId="2571146966" sldId="449"/>
        </pc:sldMkLst>
        <pc:spChg chg="mod">
          <ac:chgData name="Jim Fleming" userId="161791bae1afb603" providerId="LiveId" clId="{FDE314EF-AF10-4F4B-BD59-80E4DB452D24}" dt="2022-10-01T21:55:41.087" v="1199" actId="114"/>
          <ac:spMkLst>
            <pc:docMk/>
            <pc:sldMk cId="2571146966" sldId="449"/>
            <ac:spMk id="14" creationId="{5F776F3F-31E1-B7AA-5D11-1AB1A9490BFE}"/>
          </ac:spMkLst>
        </pc:spChg>
        <pc:picChg chg="del">
          <ac:chgData name="Jim Fleming" userId="161791bae1afb603" providerId="LiveId" clId="{FDE314EF-AF10-4F4B-BD59-80E4DB452D24}" dt="2022-10-01T21:55:08.708" v="1179" actId="478"/>
          <ac:picMkLst>
            <pc:docMk/>
            <pc:sldMk cId="2571146966" sldId="449"/>
            <ac:picMk id="3" creationId="{B1C2E999-60E1-5EAB-3CCB-5A27B93E835F}"/>
          </ac:picMkLst>
        </pc:picChg>
        <pc:picChg chg="add mod">
          <ac:chgData name="Jim Fleming" userId="161791bae1afb603" providerId="LiveId" clId="{FDE314EF-AF10-4F4B-BD59-80E4DB452D24}" dt="2022-10-01T21:55:23.437" v="1197" actId="1076"/>
          <ac:picMkLst>
            <pc:docMk/>
            <pc:sldMk cId="2571146966" sldId="449"/>
            <ac:picMk id="1026" creationId="{D2182961-2DB4-1F14-5C0D-54E9E1B3C000}"/>
          </ac:picMkLst>
        </pc:picChg>
      </pc:sldChg>
      <pc:sldChg chg="modSp add mod ord">
        <pc:chgData name="Jim Fleming" userId="161791bae1afb603" providerId="LiveId" clId="{FDE314EF-AF10-4F4B-BD59-80E4DB452D24}" dt="2022-10-01T21:56:30.642" v="1211" actId="5793"/>
        <pc:sldMkLst>
          <pc:docMk/>
          <pc:sldMk cId="119816978" sldId="450"/>
        </pc:sldMkLst>
        <pc:spChg chg="mod">
          <ac:chgData name="Jim Fleming" userId="161791bae1afb603" providerId="LiveId" clId="{FDE314EF-AF10-4F4B-BD59-80E4DB452D24}" dt="2022-10-01T21:56:30.642" v="1211" actId="5793"/>
          <ac:spMkLst>
            <pc:docMk/>
            <pc:sldMk cId="119816978" sldId="450"/>
            <ac:spMk id="14" creationId="{5F776F3F-31E1-B7AA-5D11-1AB1A9490BFE}"/>
          </ac:spMkLst>
        </pc:spChg>
      </pc:sldChg>
      <pc:sldChg chg="modSp add mod">
        <pc:chgData name="Jim Fleming" userId="161791bae1afb603" providerId="LiveId" clId="{FDE314EF-AF10-4F4B-BD59-80E4DB452D24}" dt="2022-10-01T21:56:24.257" v="1208" actId="6549"/>
        <pc:sldMkLst>
          <pc:docMk/>
          <pc:sldMk cId="1254073351" sldId="451"/>
        </pc:sldMkLst>
        <pc:spChg chg="mod">
          <ac:chgData name="Jim Fleming" userId="161791bae1afb603" providerId="LiveId" clId="{FDE314EF-AF10-4F4B-BD59-80E4DB452D24}" dt="2022-10-01T21:56:24.257" v="1208" actId="6549"/>
          <ac:spMkLst>
            <pc:docMk/>
            <pc:sldMk cId="1254073351" sldId="451"/>
            <ac:spMk id="14" creationId="{5F776F3F-31E1-B7AA-5D11-1AB1A9490BFE}"/>
          </ac:spMkLst>
        </pc:spChg>
      </pc:sldChg>
      <pc:sldChg chg="add ord">
        <pc:chgData name="Jim Fleming" userId="161791bae1afb603" providerId="LiveId" clId="{FDE314EF-AF10-4F4B-BD59-80E4DB452D24}" dt="2022-10-01T21:57:00.362" v="1216" actId="20578"/>
        <pc:sldMkLst>
          <pc:docMk/>
          <pc:sldMk cId="2375059485" sldId="452"/>
        </pc:sldMkLst>
      </pc:sldChg>
      <pc:sldChg chg="add ord">
        <pc:chgData name="Jim Fleming" userId="161791bae1afb603" providerId="LiveId" clId="{FDE314EF-AF10-4F4B-BD59-80E4DB452D24}" dt="2022-10-01T21:57:03.637" v="1217" actId="20578"/>
        <pc:sldMkLst>
          <pc:docMk/>
          <pc:sldMk cId="3039947164" sldId="453"/>
        </pc:sldMkLst>
      </pc:sldChg>
      <pc:sldChg chg="add ord replId">
        <pc:chgData name="Jim Fleming" userId="161791bae1afb603" providerId="LiveId" clId="{FDE314EF-AF10-4F4B-BD59-80E4DB452D24}" dt="2022-10-01T21:57:07.530" v="1218" actId="20578"/>
        <pc:sldMkLst>
          <pc:docMk/>
          <pc:sldMk cId="3688541043" sldId="454"/>
        </pc:sldMkLst>
      </pc:sldChg>
      <pc:sldChg chg="add ord">
        <pc:chgData name="Jim Fleming" userId="161791bae1afb603" providerId="LiveId" clId="{FDE314EF-AF10-4F4B-BD59-80E4DB452D24}" dt="2022-10-01T21:57:10.061" v="1219" actId="20578"/>
        <pc:sldMkLst>
          <pc:docMk/>
          <pc:sldMk cId="3635935210" sldId="455"/>
        </pc:sldMkLst>
      </pc:sldChg>
      <pc:sldChg chg="add ord replId">
        <pc:chgData name="Jim Fleming" userId="161791bae1afb603" providerId="LiveId" clId="{FDE314EF-AF10-4F4B-BD59-80E4DB452D24}" dt="2022-10-01T21:57:14.570" v="1220" actId="20578"/>
        <pc:sldMkLst>
          <pc:docMk/>
          <pc:sldMk cId="4105773615" sldId="456"/>
        </pc:sldMkLst>
      </pc:sldChg>
      <pc:sldChg chg="add ord replId">
        <pc:chgData name="Jim Fleming" userId="161791bae1afb603" providerId="LiveId" clId="{FDE314EF-AF10-4F4B-BD59-80E4DB452D24}" dt="2022-10-01T21:57:17.262" v="1221" actId="20578"/>
        <pc:sldMkLst>
          <pc:docMk/>
          <pc:sldMk cId="2311308344" sldId="457"/>
        </pc:sldMkLst>
      </pc:sldChg>
      <pc:sldChg chg="add ord replId">
        <pc:chgData name="Jim Fleming" userId="161791bae1afb603" providerId="LiveId" clId="{FDE314EF-AF10-4F4B-BD59-80E4DB452D24}" dt="2022-10-01T21:57:25.038" v="1224" actId="20578"/>
        <pc:sldMkLst>
          <pc:docMk/>
          <pc:sldMk cId="2199782190" sldId="458"/>
        </pc:sldMkLst>
      </pc:sldChg>
      <pc:sldChg chg="add ord">
        <pc:chgData name="Jim Fleming" userId="161791bae1afb603" providerId="LiveId" clId="{FDE314EF-AF10-4F4B-BD59-80E4DB452D24}" dt="2022-10-01T21:57:28.244" v="1225" actId="20578"/>
        <pc:sldMkLst>
          <pc:docMk/>
          <pc:sldMk cId="3286334779" sldId="459"/>
        </pc:sldMkLst>
      </pc:sldChg>
      <pc:sldChg chg="add">
        <pc:chgData name="Jim Fleming" userId="161791bae1afb603" providerId="LiveId" clId="{FDE314EF-AF10-4F4B-BD59-80E4DB452D24}" dt="2022-10-01T21:57:21.990" v="1223" actId="2890"/>
        <pc:sldMkLst>
          <pc:docMk/>
          <pc:sldMk cId="4219564026" sldId="460"/>
        </pc:sldMkLst>
      </pc:sldChg>
      <pc:sldChg chg="add ord replId">
        <pc:chgData name="Jim Fleming" userId="161791bae1afb603" providerId="LiveId" clId="{FDE314EF-AF10-4F4B-BD59-80E4DB452D24}" dt="2022-10-01T21:57:37.581" v="1226" actId="20578"/>
        <pc:sldMkLst>
          <pc:docMk/>
          <pc:sldMk cId="665522057" sldId="461"/>
        </pc:sldMkLst>
      </pc:sldChg>
      <pc:sldChg chg="modSp add mod">
        <pc:chgData name="Jim Fleming" userId="161791bae1afb603" providerId="LiveId" clId="{FDE314EF-AF10-4F4B-BD59-80E4DB452D24}" dt="2022-10-01T21:58:41.170" v="1237" actId="20577"/>
        <pc:sldMkLst>
          <pc:docMk/>
          <pc:sldMk cId="1337363091" sldId="462"/>
        </pc:sldMkLst>
        <pc:spChg chg="mod">
          <ac:chgData name="Jim Fleming" userId="161791bae1afb603" providerId="LiveId" clId="{FDE314EF-AF10-4F4B-BD59-80E4DB452D24}" dt="2022-10-01T21:58:41.170" v="1237" actId="20577"/>
          <ac:spMkLst>
            <pc:docMk/>
            <pc:sldMk cId="1337363091" sldId="462"/>
            <ac:spMk id="14" creationId="{5F776F3F-31E1-B7AA-5D11-1AB1A9490BFE}"/>
          </ac:spMkLst>
        </pc:sp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10/2/22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10/2/22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685800" indent="-674688">
              <a:buNone/>
            </a:pPr>
            <a:r>
              <a:rPr lang="en-US" sz="4000" dirty="0">
                <a:solidFill>
                  <a:srgbClr val="FFFF00"/>
                </a:solidFill>
                <a:latin typeface="Avenir Next" panose="020B0503020202020204" pitchFamily="34" charset="0"/>
              </a:rPr>
              <a:t>A: Noah and his sons (Gen 6:10)</a:t>
            </a:r>
          </a:p>
          <a:p>
            <a:pPr marL="685800" indent="-674688">
              <a:buNone/>
            </a:pPr>
            <a:r>
              <a:rPr lang="en-US" sz="4000" dirty="0">
                <a:solidFill>
                  <a:schemeClr val="accent2">
                    <a:lumMod val="60000"/>
                    <a:lumOff val="40000"/>
                  </a:schemeClr>
                </a:solidFill>
                <a:latin typeface="Avenir Next" panose="020B0503020202020204" pitchFamily="34" charset="0"/>
              </a:rPr>
              <a:t>  B: All life on earth (6:13:a)</a:t>
            </a:r>
          </a:p>
          <a:p>
            <a:pPr marL="685800" indent="-674688">
              <a:buNone/>
            </a:pPr>
            <a:r>
              <a:rPr lang="en-US" sz="4000" dirty="0">
                <a:solidFill>
                  <a:srgbClr val="00B0F0"/>
                </a:solidFill>
                <a:latin typeface="Avenir Next" panose="020B0503020202020204" pitchFamily="34" charset="0"/>
              </a:rPr>
              <a:t>    C: Curse on earth (6:13:b)</a:t>
            </a:r>
          </a:p>
          <a:p>
            <a:pPr marL="685800" indent="-674688">
              <a:buNone/>
            </a:pPr>
            <a:r>
              <a:rPr lang="en-US" sz="4000" dirty="0">
                <a:solidFill>
                  <a:schemeClr val="bg1"/>
                </a:solidFill>
                <a:latin typeface="Avenir Next" panose="020B0503020202020204" pitchFamily="34" charset="0"/>
              </a:rPr>
              <a:t>      D: Flood announced (6:7)</a:t>
            </a:r>
          </a:p>
          <a:p>
            <a:pPr marL="685800" indent="-674688">
              <a:buNone/>
            </a:pPr>
            <a:r>
              <a:rPr lang="en-US" sz="4000" dirty="0">
                <a:solidFill>
                  <a:schemeClr val="bg1"/>
                </a:solidFill>
                <a:latin typeface="Avenir Next" panose="020B0503020202020204" pitchFamily="34" charset="0"/>
              </a:rPr>
              <a:t>        E: Ark (6:14-16)</a:t>
            </a:r>
          </a:p>
          <a:p>
            <a:pPr marL="685800" indent="-674688">
              <a:buNone/>
            </a:pPr>
            <a:r>
              <a:rPr lang="en-US" sz="4000" dirty="0">
                <a:solidFill>
                  <a:schemeClr val="bg1"/>
                </a:solidFill>
                <a:latin typeface="Avenir Next" panose="020B0503020202020204" pitchFamily="34" charset="0"/>
              </a:rPr>
              <a:t>          F: All living creatures (6:17–20 )</a:t>
            </a:r>
          </a:p>
          <a:p>
            <a:pPr marL="685800" indent="-674688">
              <a:buNone/>
            </a:pPr>
            <a:r>
              <a:rPr lang="en-US" sz="4000" dirty="0">
                <a:solidFill>
                  <a:schemeClr val="bg1"/>
                </a:solidFill>
                <a:latin typeface="Avenir Next" panose="020B0503020202020204" pitchFamily="34" charset="0"/>
              </a:rPr>
              <a:t>            G: Food (6:21)</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The Chiastic structure of Genesis’ Flood Narrative (from Wikipedia)</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02680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685800" indent="-674688">
              <a:buNone/>
            </a:pPr>
            <a:r>
              <a:rPr lang="en-US" sz="4000" dirty="0">
                <a:solidFill>
                  <a:schemeClr val="bg1"/>
                </a:solidFill>
                <a:latin typeface="Avenir Next" panose="020B0503020202020204" pitchFamily="34" charset="0"/>
              </a:rPr>
              <a:t>            G’: Food (9:3,4)</a:t>
            </a:r>
          </a:p>
          <a:p>
            <a:pPr marL="685800" indent="-674688">
              <a:buNone/>
            </a:pPr>
            <a:r>
              <a:rPr lang="en-US" sz="4000" dirty="0">
                <a:solidFill>
                  <a:schemeClr val="bg1"/>
                </a:solidFill>
                <a:latin typeface="Avenir Next" panose="020B0503020202020204" pitchFamily="34" charset="0"/>
              </a:rPr>
              <a:t>          F’: All living creatures (9:10a)</a:t>
            </a:r>
          </a:p>
          <a:p>
            <a:pPr marL="685800" indent="-674688">
              <a:buNone/>
            </a:pPr>
            <a:r>
              <a:rPr lang="en-US" sz="4000" dirty="0">
                <a:solidFill>
                  <a:schemeClr val="bg1"/>
                </a:solidFill>
                <a:latin typeface="Avenir Next" panose="020B0503020202020204" pitchFamily="34" charset="0"/>
              </a:rPr>
              <a:t>        E’: Ark (9:10b)</a:t>
            </a:r>
          </a:p>
          <a:p>
            <a:pPr marL="685800" indent="-674688">
              <a:buNone/>
            </a:pPr>
            <a:r>
              <a:rPr lang="en-US" sz="4000" dirty="0">
                <a:solidFill>
                  <a:schemeClr val="bg1"/>
                </a:solidFill>
                <a:latin typeface="Avenir Next" panose="020B0503020202020204" pitchFamily="34" charset="0"/>
              </a:rPr>
              <a:t>      D’: No flood in future (9:11)</a:t>
            </a:r>
          </a:p>
          <a:p>
            <a:pPr marL="685800" indent="-674688">
              <a:buNone/>
            </a:pPr>
            <a:r>
              <a:rPr lang="en-US" sz="4000" dirty="0">
                <a:solidFill>
                  <a:srgbClr val="00B0F0"/>
                </a:solidFill>
                <a:latin typeface="Avenir Next" panose="020B0503020202020204" pitchFamily="34" charset="0"/>
              </a:rPr>
              <a:t>    C’: Blessing on earth (9:12–17)</a:t>
            </a:r>
          </a:p>
          <a:p>
            <a:pPr marL="685800" indent="-674688">
              <a:buNone/>
            </a:pPr>
            <a:r>
              <a:rPr lang="en-US" sz="4000" dirty="0">
                <a:solidFill>
                  <a:schemeClr val="accent2">
                    <a:lumMod val="60000"/>
                    <a:lumOff val="40000"/>
                  </a:schemeClr>
                </a:solidFill>
                <a:latin typeface="Avenir Next" panose="020B0503020202020204" pitchFamily="34" charset="0"/>
              </a:rPr>
              <a:t>  B’: All life on earth (9:16)</a:t>
            </a:r>
          </a:p>
          <a:p>
            <a:pPr marL="685800" indent="-674688">
              <a:buNone/>
            </a:pPr>
            <a:r>
              <a:rPr lang="en-US" sz="4000" dirty="0">
                <a:solidFill>
                  <a:srgbClr val="FFFF00"/>
                </a:solidFill>
                <a:latin typeface="Avenir Next" panose="020B0503020202020204" pitchFamily="34" charset="0"/>
              </a:rPr>
              <a:t>A’: Noah and his sons (9:18,19a)</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The Chiastic structure of Genesis’ Flood Narrative (from Wikipedia)</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52559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685800" indent="-674688">
              <a:buNone/>
            </a:pPr>
            <a:r>
              <a:rPr lang="en-US" sz="4000" dirty="0">
                <a:solidFill>
                  <a:schemeClr val="bg1"/>
                </a:solidFill>
                <a:latin typeface="Avenir Next" panose="020B0503020202020204" pitchFamily="34" charset="0"/>
              </a:rPr>
              <a:t>              H: Animals in man's hands (7:2–3)</a:t>
            </a:r>
          </a:p>
          <a:p>
            <a:pPr marL="685800" indent="-674688">
              <a:buNone/>
            </a:pPr>
            <a:r>
              <a:rPr lang="en-US" sz="4000" dirty="0">
                <a:solidFill>
                  <a:schemeClr val="bg1"/>
                </a:solidFill>
                <a:latin typeface="Avenir Next" panose="020B0503020202020204" pitchFamily="34" charset="0"/>
              </a:rPr>
              <a:t>                I: Entering the Ark (7:13–16)</a:t>
            </a:r>
          </a:p>
          <a:p>
            <a:pPr marL="685800" indent="-674688">
              <a:buNone/>
            </a:pPr>
            <a:r>
              <a:rPr lang="en-US" sz="4000" dirty="0">
                <a:solidFill>
                  <a:schemeClr val="bg1"/>
                </a:solidFill>
                <a:latin typeface="Avenir Next" panose="020B0503020202020204" pitchFamily="34" charset="0"/>
              </a:rPr>
              <a:t>                  J: Waters increase (7:17–20)</a:t>
            </a:r>
          </a:p>
          <a:p>
            <a:pPr marL="685800" indent="-674688">
              <a:buNone/>
            </a:pPr>
            <a:r>
              <a:rPr lang="en-US" sz="4000" b="1" dirty="0">
                <a:solidFill>
                  <a:srgbClr val="92D050"/>
                </a:solidFill>
                <a:latin typeface="Avenir Next" panose="020B0503020202020204" pitchFamily="34" charset="0"/>
              </a:rPr>
              <a:t>                    X: God remembers Noah (8:1)</a:t>
            </a:r>
          </a:p>
          <a:p>
            <a:pPr marL="685800" indent="-674688">
              <a:buNone/>
            </a:pPr>
            <a:r>
              <a:rPr lang="en-US" sz="4000" dirty="0">
                <a:solidFill>
                  <a:schemeClr val="bg1"/>
                </a:solidFill>
                <a:latin typeface="Avenir Next" panose="020B0503020202020204" pitchFamily="34" charset="0"/>
              </a:rPr>
              <a:t>                  J’: Waters decrease (8:13–14)</a:t>
            </a:r>
          </a:p>
          <a:p>
            <a:pPr marL="685800" indent="-674688">
              <a:buNone/>
            </a:pPr>
            <a:r>
              <a:rPr lang="en-US" sz="4000" dirty="0">
                <a:solidFill>
                  <a:schemeClr val="bg1"/>
                </a:solidFill>
                <a:latin typeface="Avenir Next" panose="020B0503020202020204" pitchFamily="34" charset="0"/>
              </a:rPr>
              <a:t>                I’: Exiting the Ark (8:15–19)</a:t>
            </a:r>
          </a:p>
          <a:p>
            <a:pPr marL="685800" indent="-674688">
              <a:buNone/>
            </a:pPr>
            <a:r>
              <a:rPr lang="en-US" sz="4000" dirty="0">
                <a:solidFill>
                  <a:schemeClr val="bg1"/>
                </a:solidFill>
                <a:latin typeface="Avenir Next" panose="020B0503020202020204" pitchFamily="34" charset="0"/>
              </a:rPr>
              <a:t>              H’: Animals (9:2,3)</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The Chiastic structure of Genesis’ Flood Narrative (from Wikipedia)</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81890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l-GR" sz="4000" dirty="0">
                <a:solidFill>
                  <a:schemeClr val="bg1"/>
                </a:solidFill>
                <a:latin typeface="Avenir Next" panose="020B0503020202020204" pitchFamily="34" charset="0"/>
              </a:rPr>
              <a:t>①⑤ </a:t>
            </a:r>
            <a:r>
              <a:rPr lang="el-GR" sz="4000" dirty="0" err="1">
                <a:solidFill>
                  <a:schemeClr val="bg1"/>
                </a:solidFill>
                <a:latin typeface="Avenir Next" panose="020B0503020202020204" pitchFamily="34" charset="0"/>
              </a:rPr>
              <a:t>τινὲς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διὰ</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φθόνον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ἔριν</a:t>
            </a:r>
            <a:r>
              <a:rPr lang="el-GR" sz="4000" dirty="0">
                <a:solidFill>
                  <a:schemeClr val="bg1"/>
                </a:solidFill>
                <a:latin typeface="Avenir Next" panose="020B0503020202020204" pitchFamily="34" charset="0"/>
              </a:rPr>
              <a:t>,</a:t>
            </a:r>
            <a:r>
              <a:rPr lang="en-US"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τινὲς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δι’ </a:t>
            </a:r>
            <a:r>
              <a:rPr lang="el-GR" sz="4000" dirty="0" err="1">
                <a:solidFill>
                  <a:schemeClr val="bg1"/>
                </a:solidFill>
                <a:latin typeface="Avenir Next" panose="020B0503020202020204" pitchFamily="34" charset="0"/>
              </a:rPr>
              <a:t>εὐδοκίαν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κηρύσσουσιν</a:t>
            </a:r>
            <a:r>
              <a:rPr lang="el-GR" sz="4000" dirty="0">
                <a:solidFill>
                  <a:schemeClr val="bg1"/>
                </a:solidFill>
                <a:latin typeface="Avenir Next" panose="020B0503020202020204" pitchFamily="34" charset="0"/>
              </a:rPr>
              <a:t>·①⑥ </a:t>
            </a:r>
            <a:r>
              <a:rPr lang="el-GR" sz="4000" dirty="0" err="1">
                <a:solidFill>
                  <a:schemeClr val="bg1"/>
                </a:solidFill>
                <a:latin typeface="Avenir Next" panose="020B0503020202020204" pitchFamily="34" charset="0"/>
              </a:rPr>
              <a:t>οἱ</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ἀγάπης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εἰδότες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ὅτι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ἀπολογίαν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τοῦ</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εὐαγγελίου</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κεῖμαι</a:t>
            </a:r>
            <a:r>
              <a:rPr lang="el-GR" sz="4000" dirty="0">
                <a:solidFill>
                  <a:schemeClr val="bg1"/>
                </a:solidFill>
                <a:latin typeface="Avenir Next" panose="020B0503020202020204" pitchFamily="34" charset="0"/>
              </a:rPr>
              <a:t>,</a:t>
            </a:r>
            <a:r>
              <a:rPr lang="en-US" sz="4000" dirty="0">
                <a:solidFill>
                  <a:schemeClr val="bg1"/>
                </a:solidFill>
                <a:latin typeface="Avenir Next" panose="020B0503020202020204" pitchFamily="34" charset="0"/>
              </a:rPr>
              <a:t> </a:t>
            </a:r>
            <a:r>
              <a:rPr lang="el-GR" sz="4000" dirty="0">
                <a:solidFill>
                  <a:schemeClr val="bg1"/>
                </a:solidFill>
                <a:latin typeface="Avenir Next" panose="020B0503020202020204" pitchFamily="34" charset="0"/>
              </a:rPr>
              <a:t>①⑦ </a:t>
            </a:r>
            <a:r>
              <a:rPr lang="el-GR" sz="4000" dirty="0" err="1">
                <a:solidFill>
                  <a:schemeClr val="bg1"/>
                </a:solidFill>
                <a:latin typeface="Avenir Next" panose="020B0503020202020204" pitchFamily="34" charset="0"/>
              </a:rPr>
              <a:t>οἱ</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ἐριθείας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καταγγέλλουσιν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οὐχ</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ἁγνῶς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οἰόμενοι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θλῖψιν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ἐγείρειν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τοῖς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δεσμοῖς</a:t>
            </a:r>
            <a:r>
              <a:rPr lang="el-GR" sz="4000" dirty="0">
                <a:solidFill>
                  <a:schemeClr val="bg1"/>
                </a:solidFill>
                <a:latin typeface="Avenir Next" panose="020B0503020202020204" pitchFamily="34" charset="0"/>
              </a:rPr>
              <a:t> μου.</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1:15-17 (NA28)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61959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l-GR" sz="4000" dirty="0">
                <a:solidFill>
                  <a:schemeClr val="bg1"/>
                </a:solidFill>
                <a:latin typeface="Avenir Next" panose="020B0503020202020204" pitchFamily="34" charset="0"/>
              </a:rPr>
              <a:t>①⑤ </a:t>
            </a:r>
            <a:r>
              <a:rPr lang="el-GR" sz="4000" dirty="0" err="1">
                <a:solidFill>
                  <a:srgbClr val="FFFF00"/>
                </a:solidFill>
                <a:latin typeface="Avenir Next" panose="020B0503020202020204" pitchFamily="34" charset="0"/>
              </a:rPr>
              <a:t>τινὲς</a:t>
            </a:r>
            <a:r>
              <a:rPr lang="el-GR" sz="4000" dirty="0">
                <a:solidFill>
                  <a:srgbClr val="FFFF00"/>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διὰ</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φθόνον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ἔριν</a:t>
            </a:r>
            <a:r>
              <a:rPr lang="el-GR" sz="4000" dirty="0">
                <a:solidFill>
                  <a:schemeClr val="bg1"/>
                </a:solidFill>
                <a:latin typeface="Avenir Next" panose="020B0503020202020204" pitchFamily="34" charset="0"/>
              </a:rPr>
              <a:t>,</a:t>
            </a:r>
            <a:r>
              <a:rPr lang="en-US" sz="4000" dirty="0">
                <a:solidFill>
                  <a:schemeClr val="bg1"/>
                </a:solidFill>
                <a:latin typeface="Avenir Next" panose="020B0503020202020204" pitchFamily="34" charset="0"/>
              </a:rPr>
              <a:t> </a:t>
            </a:r>
            <a:r>
              <a:rPr lang="el-GR" sz="4000" dirty="0" err="1">
                <a:solidFill>
                  <a:schemeClr val="accent2">
                    <a:lumMod val="60000"/>
                    <a:lumOff val="40000"/>
                  </a:schemeClr>
                </a:solidFill>
                <a:latin typeface="Avenir Next" panose="020B0503020202020204" pitchFamily="34" charset="0"/>
              </a:rPr>
              <a:t>τινὲς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δι’ </a:t>
            </a:r>
            <a:r>
              <a:rPr lang="el-GR" sz="4000" dirty="0" err="1">
                <a:solidFill>
                  <a:schemeClr val="bg1"/>
                </a:solidFill>
                <a:latin typeface="Avenir Next" panose="020B0503020202020204" pitchFamily="34" charset="0"/>
              </a:rPr>
              <a:t>εὐδοκίαν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κηρύσσουσιν</a:t>
            </a:r>
            <a:r>
              <a:rPr lang="el-GR" sz="4000" dirty="0">
                <a:solidFill>
                  <a:schemeClr val="bg1"/>
                </a:solidFill>
                <a:latin typeface="Avenir Next" panose="020B0503020202020204" pitchFamily="34" charset="0"/>
              </a:rPr>
              <a:t>·①⑥ </a:t>
            </a:r>
            <a:r>
              <a:rPr lang="el-GR" sz="4000" dirty="0" err="1">
                <a:solidFill>
                  <a:schemeClr val="accent2">
                    <a:lumMod val="60000"/>
                    <a:lumOff val="40000"/>
                  </a:schemeClr>
                </a:solidFill>
                <a:latin typeface="Avenir Next" panose="020B0503020202020204" pitchFamily="34" charset="0"/>
              </a:rPr>
              <a:t>οἱ</a:t>
            </a:r>
            <a:r>
              <a:rPr lang="el-GR" sz="4000" dirty="0">
                <a:solidFill>
                  <a:schemeClr val="accent2">
                    <a:lumMod val="60000"/>
                    <a:lumOff val="40000"/>
                  </a:schemeClr>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ἀγάπης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εἰδότες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ὅτι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ἀπολογίαν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τοῦ</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εὐαγγελίου</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κεῖμαι</a:t>
            </a:r>
            <a:r>
              <a:rPr lang="el-GR" sz="4000" dirty="0">
                <a:solidFill>
                  <a:schemeClr val="bg1"/>
                </a:solidFill>
                <a:latin typeface="Avenir Next" panose="020B0503020202020204" pitchFamily="34" charset="0"/>
              </a:rPr>
              <a:t>,</a:t>
            </a:r>
            <a:r>
              <a:rPr lang="en-US" sz="4000" dirty="0">
                <a:solidFill>
                  <a:schemeClr val="bg1"/>
                </a:solidFill>
                <a:latin typeface="Avenir Next" panose="020B0503020202020204" pitchFamily="34" charset="0"/>
              </a:rPr>
              <a:t> </a:t>
            </a:r>
            <a:r>
              <a:rPr lang="el-GR" sz="4000" dirty="0">
                <a:solidFill>
                  <a:schemeClr val="bg1"/>
                </a:solidFill>
                <a:latin typeface="Avenir Next" panose="020B0503020202020204" pitchFamily="34" charset="0"/>
              </a:rPr>
              <a:t>①⑦ </a:t>
            </a:r>
            <a:r>
              <a:rPr lang="el-GR" sz="4000" dirty="0" err="1">
                <a:solidFill>
                  <a:srgbClr val="FFFF00"/>
                </a:solidFill>
                <a:latin typeface="Avenir Next" panose="020B0503020202020204" pitchFamily="34" charset="0"/>
              </a:rPr>
              <a:t>οἱ</a:t>
            </a:r>
            <a:r>
              <a:rPr lang="el-GR" sz="4000" dirty="0">
                <a:solidFill>
                  <a:srgbClr val="FFFF00"/>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ἐριθείας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καταγγέλλουσιν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οὐχ</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ἁγνῶς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οἰόμενοι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θλῖψιν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ἐγείρειν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τοῖς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δεσμοῖς</a:t>
            </a:r>
            <a:r>
              <a:rPr lang="el-GR" sz="4000" dirty="0">
                <a:solidFill>
                  <a:schemeClr val="bg1"/>
                </a:solidFill>
                <a:latin typeface="Avenir Next" panose="020B0503020202020204" pitchFamily="34" charset="0"/>
              </a:rPr>
              <a:t> μου.</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1:15-17 (NA28)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18571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557349"/>
            <a:ext cx="10954796" cy="5582847"/>
          </a:xfrm>
        </p:spPr>
        <p:txBody>
          <a:bodyPr anchor="t">
            <a:noAutofit/>
          </a:bodyPr>
          <a:lstStyle/>
          <a:p>
            <a:pPr marL="685800" indent="-674688">
              <a:buNone/>
            </a:pPr>
            <a:r>
              <a:rPr lang="en-US" sz="4000" dirty="0">
                <a:solidFill>
                  <a:srgbClr val="FFFF00"/>
                </a:solidFill>
                <a:latin typeface="Avenir Next" panose="020B0503020202020204" pitchFamily="34" charset="0"/>
              </a:rPr>
              <a:t>A:	</a:t>
            </a:r>
            <a:r>
              <a:rPr lang="el-GR" sz="4000" dirty="0">
                <a:solidFill>
                  <a:schemeClr val="bg1"/>
                </a:solidFill>
                <a:latin typeface="Avenir Next" panose="020B0503020202020204" pitchFamily="34" charset="0"/>
              </a:rPr>
              <a:t>①⑤ </a:t>
            </a:r>
            <a:r>
              <a:rPr lang="el-GR" sz="4000" dirty="0" err="1">
                <a:solidFill>
                  <a:srgbClr val="FFFF00"/>
                </a:solidFill>
                <a:latin typeface="Avenir Next" panose="020B0503020202020204" pitchFamily="34" charset="0"/>
              </a:rPr>
              <a:t>τινὲς</a:t>
            </a:r>
            <a:r>
              <a:rPr lang="el-GR" sz="4000" dirty="0">
                <a:solidFill>
                  <a:srgbClr val="FFFF00"/>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διὰ</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φθόνον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ἔριν</a:t>
            </a:r>
            <a:r>
              <a:rPr lang="el-GR" sz="4000" dirty="0">
                <a:solidFill>
                  <a:schemeClr val="bg1"/>
                </a:solidFill>
                <a:latin typeface="Avenir Next" panose="020B0503020202020204" pitchFamily="34" charset="0"/>
              </a:rPr>
              <a:t>,</a:t>
            </a:r>
            <a:endParaRPr lang="en-US" sz="4000" dirty="0">
              <a:solidFill>
                <a:schemeClr val="bg1"/>
              </a:solidFill>
              <a:latin typeface="Avenir Next" panose="020B0503020202020204" pitchFamily="34" charset="0"/>
            </a:endParaRPr>
          </a:p>
          <a:p>
            <a:pPr marL="11113" indent="0">
              <a:buNone/>
            </a:pPr>
            <a:endParaRPr lang="en-US" sz="1000" dirty="0">
              <a:solidFill>
                <a:schemeClr val="bg1"/>
              </a:solidFill>
              <a:latin typeface="Avenir Next" panose="020B0503020202020204" pitchFamily="34" charset="0"/>
            </a:endParaRPr>
          </a:p>
          <a:p>
            <a:pPr marL="1660525" indent="-739775">
              <a:buNone/>
            </a:pPr>
            <a:r>
              <a:rPr lang="en-US" sz="4000" dirty="0">
                <a:solidFill>
                  <a:schemeClr val="accent2">
                    <a:lumMod val="60000"/>
                    <a:lumOff val="40000"/>
                  </a:schemeClr>
                </a:solidFill>
                <a:latin typeface="Avenir Next" panose="020B0503020202020204" pitchFamily="34" charset="0"/>
              </a:rPr>
              <a:t>B:	</a:t>
            </a:r>
            <a:r>
              <a:rPr lang="el-GR" sz="4000" dirty="0" err="1">
                <a:solidFill>
                  <a:schemeClr val="accent2">
                    <a:lumMod val="60000"/>
                    <a:lumOff val="40000"/>
                  </a:schemeClr>
                </a:solidFill>
                <a:latin typeface="Avenir Next" panose="020B0503020202020204" pitchFamily="34" charset="0"/>
              </a:rPr>
              <a:t>τινὲς</a:t>
            </a:r>
            <a:r>
              <a:rPr lang="el-GR" sz="4000" dirty="0">
                <a:solidFill>
                  <a:schemeClr val="accent2">
                    <a:lumMod val="60000"/>
                    <a:lumOff val="40000"/>
                  </a:schemeClr>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καὶ</a:t>
            </a:r>
            <a:r>
              <a:rPr lang="el-GR" sz="4000" dirty="0">
                <a:solidFill>
                  <a:schemeClr val="bg1"/>
                </a:solidFill>
                <a:latin typeface="Avenir Next" panose="020B0503020202020204" pitchFamily="34" charset="0"/>
              </a:rPr>
              <a:t> δι’ </a:t>
            </a:r>
            <a:r>
              <a:rPr lang="el-GR" sz="4000" dirty="0" err="1">
                <a:solidFill>
                  <a:schemeClr val="bg1"/>
                </a:solidFill>
                <a:latin typeface="Avenir Next" panose="020B0503020202020204" pitchFamily="34" charset="0"/>
              </a:rPr>
              <a:t>εὐδοκίαν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κηρύσσουσιν</a:t>
            </a:r>
            <a:r>
              <a:rPr lang="el-GR" sz="4000" dirty="0">
                <a:solidFill>
                  <a:schemeClr val="bg1"/>
                </a:solidFill>
                <a:latin typeface="Avenir Next" panose="020B0503020202020204" pitchFamily="34" charset="0"/>
              </a:rPr>
              <a:t>·</a:t>
            </a:r>
            <a:endParaRPr lang="en-US" sz="4000" dirty="0">
              <a:solidFill>
                <a:schemeClr val="bg1"/>
              </a:solidFill>
              <a:latin typeface="Avenir Next" panose="020B0503020202020204" pitchFamily="34" charset="0"/>
            </a:endParaRPr>
          </a:p>
          <a:p>
            <a:pPr marL="1660525" indent="-739775">
              <a:buNone/>
            </a:pPr>
            <a:endParaRPr lang="en-US" sz="1000" dirty="0">
              <a:solidFill>
                <a:schemeClr val="bg1"/>
              </a:solidFill>
              <a:latin typeface="Avenir Next" panose="020B0503020202020204" pitchFamily="34" charset="0"/>
            </a:endParaRPr>
          </a:p>
          <a:p>
            <a:pPr marL="1660525" indent="-739775">
              <a:buNone/>
            </a:pPr>
            <a:r>
              <a:rPr lang="en-US" sz="4000" dirty="0">
                <a:solidFill>
                  <a:schemeClr val="accent2">
                    <a:lumMod val="60000"/>
                    <a:lumOff val="40000"/>
                  </a:schemeClr>
                </a:solidFill>
                <a:latin typeface="Avenir Next" panose="020B0503020202020204" pitchFamily="34" charset="0"/>
              </a:rPr>
              <a:t>B’:	</a:t>
            </a:r>
            <a:r>
              <a:rPr lang="el-GR" sz="4000" dirty="0">
                <a:solidFill>
                  <a:schemeClr val="bg1"/>
                </a:solidFill>
                <a:latin typeface="Avenir Next" panose="020B0503020202020204" pitchFamily="34" charset="0"/>
              </a:rPr>
              <a:t>①⑥ </a:t>
            </a:r>
            <a:r>
              <a:rPr lang="el-GR" sz="4000" dirty="0" err="1">
                <a:solidFill>
                  <a:schemeClr val="accent2">
                    <a:lumMod val="60000"/>
                    <a:lumOff val="40000"/>
                  </a:schemeClr>
                </a:solidFill>
                <a:latin typeface="Avenir Next" panose="020B0503020202020204" pitchFamily="34" charset="0"/>
              </a:rPr>
              <a:t>οἱ</a:t>
            </a:r>
            <a:r>
              <a:rPr lang="el-GR" sz="4000" dirty="0">
                <a:solidFill>
                  <a:schemeClr val="accent2">
                    <a:lumMod val="60000"/>
                    <a:lumOff val="40000"/>
                  </a:schemeClr>
                </a:solidFill>
                <a:latin typeface="Avenir Next" panose="020B0503020202020204" pitchFamily="34" charset="0"/>
              </a:rPr>
              <a:t> </a:t>
            </a:r>
            <a:r>
              <a:rPr lang="el-GR" sz="4000" dirty="0" err="1">
                <a:solidFill>
                  <a:schemeClr val="bg1"/>
                </a:solidFill>
                <a:latin typeface="Avenir Next" panose="020B0503020202020204" pitchFamily="34" charset="0"/>
              </a:rPr>
              <a:t>μὲν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ἀγάπης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εἰδότες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ὅτι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εἰς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ἀπολογίαν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τοῦ</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εὐαγγελίου</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κεῖμαι</a:t>
            </a:r>
            <a:r>
              <a:rPr lang="el-GR" sz="4000" dirty="0">
                <a:solidFill>
                  <a:schemeClr val="bg1"/>
                </a:solidFill>
                <a:latin typeface="Avenir Next" panose="020B0503020202020204" pitchFamily="34" charset="0"/>
              </a:rPr>
              <a:t>,</a:t>
            </a:r>
            <a:endParaRPr lang="en-US" sz="4000" dirty="0">
              <a:solidFill>
                <a:schemeClr val="bg1"/>
              </a:solidFill>
              <a:latin typeface="Avenir Next" panose="020B0503020202020204" pitchFamily="34" charset="0"/>
            </a:endParaRPr>
          </a:p>
          <a:p>
            <a:pPr marL="1835150" indent="0">
              <a:buNone/>
            </a:pPr>
            <a:endParaRPr lang="en-US" sz="1000" dirty="0">
              <a:solidFill>
                <a:schemeClr val="bg1"/>
              </a:solidFill>
              <a:latin typeface="Avenir Next" panose="020B0503020202020204" pitchFamily="34" charset="0"/>
            </a:endParaRPr>
          </a:p>
          <a:p>
            <a:pPr marL="685800" indent="-677863">
              <a:buNone/>
            </a:pPr>
            <a:r>
              <a:rPr lang="en-US" sz="4000" dirty="0">
                <a:solidFill>
                  <a:srgbClr val="FFFF00"/>
                </a:solidFill>
                <a:latin typeface="Avenir Next" panose="020B0503020202020204" pitchFamily="34" charset="0"/>
              </a:rPr>
              <a:t>A’:	</a:t>
            </a:r>
            <a:r>
              <a:rPr lang="el-GR" sz="4000" dirty="0">
                <a:solidFill>
                  <a:schemeClr val="bg1"/>
                </a:solidFill>
                <a:latin typeface="Avenir Next" panose="020B0503020202020204" pitchFamily="34" charset="0"/>
              </a:rPr>
              <a:t>①⑦ </a:t>
            </a:r>
            <a:r>
              <a:rPr lang="el-GR" sz="4000" dirty="0" err="1">
                <a:solidFill>
                  <a:srgbClr val="FFFF00"/>
                </a:solidFill>
                <a:latin typeface="Avenir Next" panose="020B0503020202020204" pitchFamily="34" charset="0"/>
              </a:rPr>
              <a:t>οἱ</a:t>
            </a:r>
            <a:r>
              <a:rPr lang="el-GR" sz="4000" dirty="0">
                <a:solidFill>
                  <a:srgbClr val="FFFF00"/>
                </a:solidFill>
                <a:latin typeface="Avenir Next" panose="020B0503020202020204" pitchFamily="34" charset="0"/>
              </a:rPr>
              <a:t> </a:t>
            </a:r>
            <a:r>
              <a:rPr lang="el-GR" sz="4000" dirty="0" err="1">
                <a:solidFill>
                  <a:schemeClr val="bg1"/>
                </a:solidFill>
                <a:latin typeface="Avenir Next" panose="020B0503020202020204" pitchFamily="34" charset="0"/>
              </a:rPr>
              <a:t>δὲ</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ἐξ</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ἐριθείας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Χριστὸν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καταγγέλλουσιν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οὐχ</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ἁγνῶς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οἰόμενοι</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θλῖψιν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ἐγείρειν</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τοῖς</a:t>
            </a:r>
            <a:r>
              <a:rPr lang="el-GR" sz="4000" dirty="0">
                <a:solidFill>
                  <a:schemeClr val="bg1"/>
                </a:solidFill>
                <a:latin typeface="Avenir Next" panose="020B0503020202020204" pitchFamily="34" charset="0"/>
              </a:rPr>
              <a:t> </a:t>
            </a:r>
            <a:r>
              <a:rPr lang="el-GR" sz="4000" dirty="0" err="1">
                <a:solidFill>
                  <a:schemeClr val="bg1"/>
                </a:solidFill>
                <a:latin typeface="Avenir Next" panose="020B0503020202020204" pitchFamily="34" charset="0"/>
              </a:rPr>
              <a:t>δεσμοῖς</a:t>
            </a:r>
            <a:r>
              <a:rPr lang="el-GR" sz="4000" dirty="0">
                <a:solidFill>
                  <a:schemeClr val="bg1"/>
                </a:solidFill>
                <a:latin typeface="Avenir Next" panose="020B0503020202020204" pitchFamily="34" charset="0"/>
              </a:rPr>
              <a:t> μου.</a:t>
            </a:r>
            <a:endParaRPr lang="en-US" sz="4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80802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①⑤ To be sure, some preach Christ out of envy and rivalry, but others out of good will. ①⑥ These preach out of love, knowing that I am appointed for the defense of the gospel; ①⑦ the others proclaim Christ out of selfish ambition, not sincerely, thinking that they will cause me trouble in my imprisonment. </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1:15-17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59795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104503"/>
            <a:ext cx="10954796" cy="6035693"/>
          </a:xfrm>
        </p:spPr>
        <p:txBody>
          <a:bodyPr anchor="t">
            <a:noAutofit/>
          </a:bodyPr>
          <a:lstStyle/>
          <a:p>
            <a:pPr marL="685800" indent="-674688">
              <a:buNone/>
            </a:pPr>
            <a:r>
              <a:rPr lang="en-US" sz="4000" dirty="0">
                <a:solidFill>
                  <a:srgbClr val="FFFF00"/>
                </a:solidFill>
                <a:latin typeface="Avenir Next" panose="020B0503020202020204" pitchFamily="34" charset="0"/>
              </a:rPr>
              <a:t>A:</a:t>
            </a:r>
            <a:r>
              <a:rPr lang="en-US" sz="4000" dirty="0">
                <a:solidFill>
                  <a:schemeClr val="bg1"/>
                </a:solidFill>
                <a:latin typeface="Avenir Next" panose="020B0503020202020204" pitchFamily="34" charset="0"/>
              </a:rPr>
              <a:t> ①⑤ To be sure, some preach Christ out of envy and rivalry,</a:t>
            </a:r>
          </a:p>
          <a:p>
            <a:pPr marL="11113" indent="0">
              <a:buNone/>
            </a:pPr>
            <a:endParaRPr lang="en-US" sz="1000" dirty="0">
              <a:solidFill>
                <a:schemeClr val="bg1"/>
              </a:solidFill>
              <a:latin typeface="Avenir Next" panose="020B0503020202020204" pitchFamily="34" charset="0"/>
            </a:endParaRPr>
          </a:p>
          <a:p>
            <a:pPr marL="1660525" indent="-739775">
              <a:buNone/>
            </a:pPr>
            <a:r>
              <a:rPr lang="en-US" sz="4000" dirty="0">
                <a:solidFill>
                  <a:schemeClr val="accent2">
                    <a:lumMod val="60000"/>
                    <a:lumOff val="40000"/>
                  </a:schemeClr>
                </a:solidFill>
                <a:latin typeface="Avenir Next" panose="020B0503020202020204" pitchFamily="34" charset="0"/>
              </a:rPr>
              <a:t>B: </a:t>
            </a:r>
            <a:r>
              <a:rPr lang="en-US" sz="4000" dirty="0">
                <a:solidFill>
                  <a:schemeClr val="bg1"/>
                </a:solidFill>
                <a:latin typeface="Avenir Next" panose="020B0503020202020204" pitchFamily="34" charset="0"/>
              </a:rPr>
              <a:t>but others out of good will.</a:t>
            </a:r>
          </a:p>
          <a:p>
            <a:pPr marL="1660525" indent="-739775">
              <a:buNone/>
            </a:pPr>
            <a:endParaRPr lang="en-US" sz="1000" dirty="0">
              <a:solidFill>
                <a:schemeClr val="bg1"/>
              </a:solidFill>
              <a:latin typeface="Avenir Next" panose="020B0503020202020204" pitchFamily="34" charset="0"/>
            </a:endParaRPr>
          </a:p>
          <a:p>
            <a:pPr marL="1660525" indent="-739775">
              <a:buNone/>
            </a:pPr>
            <a:r>
              <a:rPr lang="en-US" sz="4000" dirty="0">
                <a:solidFill>
                  <a:schemeClr val="accent2">
                    <a:lumMod val="60000"/>
                    <a:lumOff val="40000"/>
                  </a:schemeClr>
                </a:solidFill>
                <a:latin typeface="Avenir Next" panose="020B0503020202020204" pitchFamily="34" charset="0"/>
              </a:rPr>
              <a:t>B’: </a:t>
            </a:r>
            <a:r>
              <a:rPr lang="en-US" sz="4000" dirty="0">
                <a:solidFill>
                  <a:schemeClr val="bg1"/>
                </a:solidFill>
                <a:latin typeface="Avenir Next" panose="020B0503020202020204" pitchFamily="34" charset="0"/>
              </a:rPr>
              <a:t>①⑥ These preach out of love, knowing that I am appointed for the defense of the gospel;</a:t>
            </a:r>
          </a:p>
          <a:p>
            <a:pPr marL="920750" indent="0">
              <a:buNone/>
            </a:pPr>
            <a:endParaRPr lang="en-US" sz="1000" dirty="0">
              <a:solidFill>
                <a:schemeClr val="bg1"/>
              </a:solidFill>
              <a:latin typeface="Avenir Next" panose="020B0503020202020204" pitchFamily="34" charset="0"/>
            </a:endParaRPr>
          </a:p>
          <a:p>
            <a:pPr marL="685800" indent="-677863">
              <a:buNone/>
            </a:pPr>
            <a:r>
              <a:rPr lang="en-US" sz="4000" dirty="0">
                <a:solidFill>
                  <a:srgbClr val="FFFF00"/>
                </a:solidFill>
                <a:latin typeface="Avenir Next" panose="020B0503020202020204" pitchFamily="34" charset="0"/>
              </a:rPr>
              <a:t>A’: </a:t>
            </a:r>
            <a:r>
              <a:rPr lang="en-US" sz="4000" dirty="0">
                <a:solidFill>
                  <a:schemeClr val="bg1"/>
                </a:solidFill>
                <a:latin typeface="Avenir Next" panose="020B0503020202020204" pitchFamily="34" charset="0"/>
              </a:rPr>
              <a:t>①⑦ the others proclaim Christ out of selfish ambition, not sincerely, thinking that they will cause me trouble in my imprisonment. </a:t>
            </a:r>
          </a:p>
        </p:txBody>
      </p:sp>
    </p:spTree>
    <p:extLst>
      <p:ext uri="{BB962C8B-B14F-4D97-AF65-F5344CB8AC3E}">
        <p14:creationId xmlns:p14="http://schemas.microsoft.com/office/powerpoint/2010/main" val="169148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To be sure, some preach Christ out of envy and rivalry, </a:t>
            </a:r>
            <a:r>
              <a:rPr lang="en-US" sz="4000" dirty="0">
                <a:solidFill>
                  <a:schemeClr val="accent2">
                    <a:lumMod val="60000"/>
                    <a:lumOff val="40000"/>
                  </a:schemeClr>
                </a:solidFill>
                <a:latin typeface="Avenir Next" panose="020B0503020202020204" pitchFamily="34" charset="0"/>
              </a:rPr>
              <a:t>but others out of good will. These preach out of love, knowing that I am appointed for the defense of the gospel; </a:t>
            </a:r>
            <a:r>
              <a:rPr lang="en-US" sz="4000" dirty="0">
                <a:solidFill>
                  <a:srgbClr val="FFFF00"/>
                </a:solidFill>
                <a:latin typeface="Avenir Next" panose="020B0503020202020204" pitchFamily="34" charset="0"/>
              </a:rPr>
              <a:t>the others proclaim Christ out of selfish ambition, not sincerely, thinking that they will cause me trouble in my imprisonment.</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1:15-17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465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Literately &gt; literally</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So what?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A picture containing person, ground, outdoor&#10;&#10;Description automatically generated">
            <a:extLst>
              <a:ext uri="{FF2B5EF4-FFF2-40B4-BE49-F238E27FC236}">
                <a16:creationId xmlns:a16="http://schemas.microsoft.com/office/drawing/2014/main" id="{96C616F6-36EB-EDE8-D146-BDC2C3BF033F}"/>
              </a:ext>
            </a:extLst>
          </p:cNvPr>
          <p:cNvPicPr>
            <a:picLocks noChangeAspect="1"/>
          </p:cNvPicPr>
          <p:nvPr/>
        </p:nvPicPr>
        <p:blipFill>
          <a:blip r:embed="rId3"/>
          <a:stretch>
            <a:fillRect/>
          </a:stretch>
        </p:blipFill>
        <p:spPr>
          <a:xfrm>
            <a:off x="6888480" y="717804"/>
            <a:ext cx="3657600" cy="5486400"/>
          </a:xfrm>
          <a:prstGeom prst="rect">
            <a:avLst/>
          </a:prstGeom>
        </p:spPr>
      </p:pic>
    </p:spTree>
    <p:extLst>
      <p:ext uri="{BB962C8B-B14F-4D97-AF65-F5344CB8AC3E}">
        <p14:creationId xmlns:p14="http://schemas.microsoft.com/office/powerpoint/2010/main" val="122689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21956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Although he regrets their motives, he does not reject them.</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7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37505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a:t>
            </a:r>
            <a:r>
              <a:rPr lang="en-US" sz="4000" b="1" dirty="0" err="1">
                <a:solidFill>
                  <a:schemeClr val="bg1"/>
                </a:solidFill>
                <a:latin typeface="Avenir Next" panose="020B0503020202020204" pitchFamily="34" charset="0"/>
              </a:rPr>
              <a:t>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i="1" dirty="0" err="1">
                <a:solidFill>
                  <a:schemeClr val="bg1"/>
                </a:solidFill>
                <a:latin typeface="Avenir Next" panose="020B0503020202020204" pitchFamily="34" charset="0"/>
              </a:rPr>
              <a:t>Phthonos</a:t>
            </a:r>
            <a:r>
              <a:rPr lang="en-US" sz="4000" dirty="0">
                <a:solidFill>
                  <a:schemeClr val="bg1"/>
                </a:solidFill>
                <a:latin typeface="Avenir Next" panose="020B0503020202020204" pitchFamily="34" charset="0"/>
              </a:rPr>
              <a:t> is concerned more to deprive another of the desired thing than to gain it. It involves sadness when good things happen to others, joy at the evils they experience…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355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a:t>
            </a:r>
            <a:r>
              <a:rPr lang="en-US" sz="4000" b="1" dirty="0" err="1">
                <a:solidFill>
                  <a:schemeClr val="bg1"/>
                </a:solidFill>
                <a:latin typeface="Avenir Next" panose="020B0503020202020204" pitchFamily="34" charset="0"/>
              </a:rPr>
              <a:t>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—thus the opposite of “rejoice with those who rejoice, weep with those who weep” (Rom 12:15).... Jesus was delivered over to Pilot </a:t>
            </a:r>
            <a:r>
              <a:rPr lang="en-US" sz="4000" i="1" dirty="0" err="1">
                <a:solidFill>
                  <a:schemeClr val="bg1"/>
                </a:solidFill>
                <a:latin typeface="Avenir Next" panose="020B0503020202020204" pitchFamily="34" charset="0"/>
              </a:rPr>
              <a:t>dia</a:t>
            </a:r>
            <a:r>
              <a:rPr lang="en-US" sz="4000" i="1" dirty="0">
                <a:solidFill>
                  <a:schemeClr val="bg1"/>
                </a:solidFill>
                <a:latin typeface="Avenir Next" panose="020B0503020202020204" pitchFamily="34" charset="0"/>
              </a:rPr>
              <a:t> </a:t>
            </a:r>
            <a:r>
              <a:rPr lang="en-US" sz="4000" i="1" dirty="0" err="1">
                <a:solidFill>
                  <a:schemeClr val="bg1"/>
                </a:solidFill>
                <a:latin typeface="Avenir Next" panose="020B0503020202020204" pitchFamily="34" charset="0"/>
              </a:rPr>
              <a:t>phthonos</a:t>
            </a:r>
            <a:r>
              <a:rPr lang="en-US" sz="4000" i="1" dirty="0">
                <a:solidFill>
                  <a:schemeClr val="bg1"/>
                </a:solidFill>
                <a:latin typeface="Avenir Next" panose="020B0503020202020204" pitchFamily="34" charset="0"/>
              </a:rPr>
              <a:t> </a:t>
            </a:r>
            <a:r>
              <a:rPr lang="en-US" sz="4000" dirty="0">
                <a:solidFill>
                  <a:schemeClr val="bg1"/>
                </a:solidFill>
                <a:latin typeface="Avenir Next" panose="020B0503020202020204" pitchFamily="34" charset="0"/>
              </a:rPr>
              <a:t>(Matt 27:18).</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72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039947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8"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i="1" dirty="0">
                <a:solidFill>
                  <a:schemeClr val="bg1"/>
                </a:solidFill>
                <a:latin typeface="Avenir Next" panose="020B0503020202020204" pitchFamily="34" charset="0"/>
              </a:rPr>
              <a:t>Envy and rivalry </a:t>
            </a:r>
            <a:r>
              <a:rPr lang="en-US" sz="4000" dirty="0">
                <a:solidFill>
                  <a:schemeClr val="bg1"/>
                </a:solidFill>
                <a:latin typeface="Avenir Next" panose="020B0503020202020204" pitchFamily="34" charset="0"/>
              </a:rPr>
              <a:t>are works of the flesh (Gal 5:20-21) and evidence of a depraved mind (Rom 1:28-29).</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07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688541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8"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In his prayer for the Philippians, Paul asks that their love may abound more and more in knowledge (1:9)…</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5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8"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Now we see an illustration of the way that knowledge increases and guides love.</a:t>
            </a:r>
            <a:br>
              <a:rPr lang="en-US" sz="4000" dirty="0">
                <a:solidFill>
                  <a:schemeClr val="bg1"/>
                </a:solidFill>
                <a:latin typeface="Avenir Next" panose="020B0503020202020204" pitchFamily="34" charset="0"/>
              </a:rPr>
            </a:b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36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To be sure, some preach Christ out of envy and rivalry, but others out of good will. These preach out of love, knowing that I am appointed for the defense of the gospel; the others proclaim Christ out of selfish ambition, not sincerely, thinking that they will cause me trouble in my imprisonment.</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1:15-17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635935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word has military connotations, like a soldier posted on duty, a thought that would not be lost on readers in a Roman colony.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6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10577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35" y="685800"/>
            <a:ext cx="4361691"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In prison he is enduring hardness as a good soldier of Jesus Christ (cf. 2 Tim. 2:3-4), and as much ‘on duty’ as the guards posted to watch over him are on duty in the service of Rome.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09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31130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Found before NT times only in Aristotle, </a:t>
            </a:r>
            <a:r>
              <a:rPr lang="en-US" sz="4000" i="1" dirty="0">
                <a:solidFill>
                  <a:schemeClr val="bg1"/>
                </a:solidFill>
                <a:latin typeface="Avenir Next" panose="020B0503020202020204" pitchFamily="34" charset="0"/>
              </a:rPr>
              <a:t>Politics</a:t>
            </a:r>
            <a:r>
              <a:rPr lang="en-US" sz="4000" dirty="0">
                <a:solidFill>
                  <a:schemeClr val="bg1"/>
                </a:solidFill>
                <a:latin typeface="Avenir Next" panose="020B0503020202020204" pitchFamily="34" charset="0"/>
              </a:rPr>
              <a:t>... where it denotes a self seeking pursuit of political office by unfair means.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Greek-English Lexicon of the New Testament and Other Early Christian  Literature, 3rd. ed. (BDAG) - Olive Tree Bible Software">
            <a:extLst>
              <a:ext uri="{FF2B5EF4-FFF2-40B4-BE49-F238E27FC236}">
                <a16:creationId xmlns:a16="http://schemas.microsoft.com/office/drawing/2014/main" id="{D2182961-2DB4-1F14-5C0D-54E9E1B3C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22" y="685800"/>
            <a:ext cx="416941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46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19978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8"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We would like to have more description of these envious preachers to confirm or correct our imagination…</a:t>
            </a: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6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8"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we already have more than enough description to challenge our own motivation in preaching.</a:t>
            </a: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07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28633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1:15-17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59-65)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665522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Tree>
    <p:extLst>
      <p:ext uri="{BB962C8B-B14F-4D97-AF65-F5344CB8AC3E}">
        <p14:creationId xmlns:p14="http://schemas.microsoft.com/office/powerpoint/2010/main" val="1495771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 </a:t>
            </a:r>
            <a:r>
              <a:rPr lang="en-US" sz="4000" i="1" dirty="0">
                <a:solidFill>
                  <a:schemeClr val="bg1"/>
                </a:solidFill>
                <a:latin typeface="Avenir Next" panose="020B0503020202020204" pitchFamily="34" charset="0"/>
              </a:rPr>
              <a:t>distinguishable</a:t>
            </a:r>
            <a:r>
              <a:rPr lang="en-US" sz="4000" dirty="0">
                <a:solidFill>
                  <a:schemeClr val="bg1"/>
                </a:solidFill>
                <a:latin typeface="Avenir Next" panose="020B0503020202020204" pitchFamily="34" charset="0"/>
              </a:rPr>
              <a:t> part of the whole,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but as </a:t>
            </a:r>
            <a:r>
              <a:rPr lang="en-US" sz="4000" i="1" dirty="0">
                <a:solidFill>
                  <a:schemeClr val="bg1"/>
                </a:solidFill>
                <a:latin typeface="Avenir Next" panose="020B0503020202020204" pitchFamily="34" charset="0"/>
              </a:rPr>
              <a:t>part of the whole</a:t>
            </a:r>
            <a:r>
              <a:rPr lang="en-US" sz="4000" dirty="0">
                <a:solidFill>
                  <a:schemeClr val="bg1"/>
                </a:solidFill>
                <a:latin typeface="Avenir Next" panose="020B0503020202020204" pitchFamily="34" charset="0"/>
              </a:rPr>
              <a:t>, not above or outside it</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22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 can see it no other way: as the master was, so must the servant be.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a:t>
            </a:r>
            <a:r>
              <a:rPr lang="en-US" sz="4000" b="1" dirty="0" err="1">
                <a:solidFill>
                  <a:schemeClr val="bg1"/>
                </a:solidFill>
                <a:latin typeface="Avenir Next" panose="020B0503020202020204" pitchFamily="34" charset="0"/>
              </a:rPr>
              <a:t>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pacification of the known world by the Romans was known as the </a:t>
            </a:r>
            <a:r>
              <a:rPr lang="en-US" sz="4000" i="1" dirty="0">
                <a:solidFill>
                  <a:schemeClr val="bg1"/>
                </a:solidFill>
                <a:latin typeface="Avenir Next" panose="020B0503020202020204" pitchFamily="34" charset="0"/>
              </a:rPr>
              <a:t>pax Romana/ Augusta</a:t>
            </a:r>
            <a:r>
              <a:rPr lang="en-US" sz="4000" dirty="0">
                <a:solidFill>
                  <a:schemeClr val="bg1"/>
                </a:solidFill>
                <a:latin typeface="Avenir Next" panose="020B0503020202020204" pitchFamily="34" charset="0"/>
              </a:rPr>
              <a:t>. The ideology of universal peace and prosperity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pacification of the known world by the Romans was known as the </a:t>
            </a:r>
            <a:r>
              <a:rPr lang="en-US" sz="4000" i="1" dirty="0">
                <a:latin typeface="Avenir Next" panose="020B0503020202020204" pitchFamily="34" charset="0"/>
              </a:rPr>
              <a:t>pax Romana/ Augusta</a:t>
            </a:r>
            <a:r>
              <a:rPr lang="en-US" sz="4000" dirty="0">
                <a:latin typeface="Avenir Next" panose="020B0503020202020204" pitchFamily="34" charset="0"/>
              </a:rPr>
              <a:t>. The ideology of universal peace and prosperity under</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Chiasm (or chiastic structure) is when an author communicates using symmetry. Chiasms can be as short as a sentence or phrase. Take for instance Hamlet’s famous quip:</a:t>
            </a:r>
          </a:p>
          <a:p>
            <a:pPr marL="11113" indent="0">
              <a:buNone/>
            </a:pPr>
            <a:r>
              <a:rPr lang="en-US" sz="4000" dirty="0">
                <a:solidFill>
                  <a:srgbClr val="FFFF00"/>
                </a:solidFill>
                <a:latin typeface="Avenir Next" panose="020B0503020202020204" pitchFamily="34" charset="0"/>
              </a:rPr>
              <a:t>(A) “to be</a:t>
            </a:r>
          </a:p>
          <a:p>
            <a:pPr marL="11113" indent="0">
              <a:buNone/>
            </a:pPr>
            <a:r>
              <a:rPr lang="en-US" sz="4000" dirty="0">
                <a:solidFill>
                  <a:schemeClr val="accent2">
                    <a:lumMod val="60000"/>
                    <a:lumOff val="40000"/>
                  </a:schemeClr>
                </a:solidFill>
                <a:latin typeface="Avenir Next" panose="020B0503020202020204" pitchFamily="34" charset="0"/>
              </a:rPr>
              <a:t>    (B) or not</a:t>
            </a:r>
          </a:p>
          <a:p>
            <a:pPr marL="11113" indent="0">
              <a:buNone/>
            </a:pPr>
            <a:r>
              <a:rPr lang="en-US" sz="4000" dirty="0">
                <a:solidFill>
                  <a:srgbClr val="FFFF00"/>
                </a:solidFill>
                <a:latin typeface="Avenir Next" panose="020B0503020202020204" pitchFamily="34" charset="0"/>
              </a:rPr>
              <a:t>(A’) to be”</a:t>
            </a:r>
          </a:p>
          <a:p>
            <a:pPr marL="11113" indent="0">
              <a:buNone/>
            </a:pP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Chiasm (from </a:t>
            </a:r>
            <a:r>
              <a:rPr lang="en-US" b="1" dirty="0" err="1">
                <a:solidFill>
                  <a:schemeClr val="bg1"/>
                </a:solidFill>
                <a:latin typeface="Avenir Next" panose="020B0503020202020204" pitchFamily="34" charset="0"/>
              </a:rPr>
              <a:t>TheGospelCoalition.org</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013289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Christ Jesus provides the basis for their relation to God, “glue” for their connections with each other, the sphere for their life and endeavors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heart cannot love what the mind does not know.</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chemeClr val="bg1"/>
                </a:solidFill>
                <a:latin typeface="Avenir Next" panose="020B0503020202020204" pitchFamily="34" charset="0"/>
              </a:rPr>
              <a:t>The term </a:t>
            </a:r>
            <a:r>
              <a:rPr lang="en-US" sz="4000" i="1" dirty="0">
                <a:solidFill>
                  <a:schemeClr val="bg1"/>
                </a:solidFill>
                <a:latin typeface="Avenir Next" panose="020B0503020202020204" pitchFamily="34" charset="0"/>
              </a:rPr>
              <a:t>chiasm</a:t>
            </a:r>
            <a:r>
              <a:rPr lang="en-US" sz="4000" dirty="0">
                <a:solidFill>
                  <a:schemeClr val="bg1"/>
                </a:solidFill>
                <a:latin typeface="Avenir Next" panose="020B0503020202020204" pitchFamily="34" charset="0"/>
              </a:rPr>
              <a:t> comes from the shape the corresponding parts form when you diagram them; they look like the left side of the Greek letter </a:t>
            </a:r>
            <a:r>
              <a:rPr lang="en-US" sz="4000" i="1" dirty="0">
                <a:solidFill>
                  <a:schemeClr val="bg1"/>
                </a:solidFill>
                <a:latin typeface="Avenir Next" panose="020B0503020202020204" pitchFamily="34" charset="0"/>
              </a:rPr>
              <a:t>chi</a:t>
            </a:r>
            <a:r>
              <a:rPr lang="en-US" sz="4000" dirty="0">
                <a:solidFill>
                  <a:schemeClr val="bg1"/>
                </a:solidFill>
                <a:latin typeface="Avenir Next" panose="020B0503020202020204" pitchFamily="34" charset="0"/>
              </a:rPr>
              <a:t> (</a:t>
            </a:r>
            <a:r>
              <a:rPr lang="el-GR" sz="4000" dirty="0">
                <a:solidFill>
                  <a:schemeClr val="bg1"/>
                </a:solidFill>
                <a:latin typeface="Avenir Next" panose="020B0503020202020204" pitchFamily="34" charset="0"/>
              </a:rPr>
              <a:t>Χ). </a:t>
            </a:r>
            <a:r>
              <a:rPr lang="en-US" sz="4000" dirty="0">
                <a:solidFill>
                  <a:schemeClr val="bg1"/>
                </a:solidFill>
                <a:latin typeface="Avenir Next" panose="020B0503020202020204" pitchFamily="34" charset="0"/>
              </a:rPr>
              <a:t>Often, an author’s point hinges on the center of the structure. In our example, the crux of Hamlet’s dilemma is the “or not”—the choice between life or death.</a:t>
            </a:r>
          </a:p>
          <a:p>
            <a:pPr marL="11113" indent="0">
              <a:buNone/>
            </a:pPr>
            <a:endParaRPr lang="en-US" sz="4000" dirty="0">
              <a:solidFill>
                <a:schemeClr val="bg1"/>
              </a:solidFill>
              <a:latin typeface="Avenir Next" panose="020B0503020202020204" pitchFamily="34" charset="0"/>
            </a:endParaRPr>
          </a:p>
          <a:p>
            <a:pPr marL="11113" indent="0">
              <a:buNone/>
            </a:pP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Chiasm (from </a:t>
            </a:r>
            <a:r>
              <a:rPr lang="en-US" b="1" dirty="0" err="1">
                <a:solidFill>
                  <a:schemeClr val="bg1"/>
                </a:solidFill>
                <a:latin typeface="Avenir Next" panose="020B0503020202020204" pitchFamily="34" charset="0"/>
              </a:rPr>
              <a:t>TheGospelCoalition.org</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44112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1032454" cy="4123944"/>
          </a:xfrm>
        </p:spPr>
        <p:txBody>
          <a:bodyPr anchor="t">
            <a:noAutofit/>
          </a:bodyPr>
          <a:lstStyle/>
          <a:p>
            <a:pPr marL="11113" indent="0">
              <a:buNone/>
            </a:pPr>
            <a:r>
              <a:rPr lang="en-US" sz="4000" dirty="0">
                <a:solidFill>
                  <a:schemeClr val="bg1"/>
                </a:solidFill>
                <a:latin typeface="Avenir Next" panose="020B0503020202020204" pitchFamily="34" charset="0"/>
              </a:rPr>
              <a:t>Chiasms can also be much longer, shaping an entire narrative, poem, or even book…. Many of us summarize salvation history [as] a chiasm:</a:t>
            </a:r>
          </a:p>
          <a:p>
            <a:pPr marL="11113" indent="0">
              <a:buNone/>
            </a:pPr>
            <a:r>
              <a:rPr lang="en-US" sz="4000" dirty="0">
                <a:solidFill>
                  <a:srgbClr val="FFFF00"/>
                </a:solidFill>
                <a:latin typeface="Avenir Next" panose="020B0503020202020204" pitchFamily="34" charset="0"/>
              </a:rPr>
              <a:t>(A) Creation</a:t>
            </a:r>
          </a:p>
          <a:p>
            <a:pPr marL="11113" indent="0">
              <a:buNone/>
            </a:pPr>
            <a:r>
              <a:rPr lang="en-US" sz="4000" dirty="0">
                <a:solidFill>
                  <a:schemeClr val="accent2">
                    <a:lumMod val="60000"/>
                    <a:lumOff val="40000"/>
                  </a:schemeClr>
                </a:solidFill>
                <a:latin typeface="Avenir Next" panose="020B0503020202020204" pitchFamily="34" charset="0"/>
              </a:rPr>
              <a:t>    (B) Fall</a:t>
            </a:r>
          </a:p>
          <a:p>
            <a:pPr marL="11113" indent="0">
              <a:buNone/>
            </a:pPr>
            <a:r>
              <a:rPr lang="en-US" sz="4000" dirty="0">
                <a:solidFill>
                  <a:schemeClr val="accent2">
                    <a:lumMod val="60000"/>
                    <a:lumOff val="40000"/>
                  </a:schemeClr>
                </a:solidFill>
                <a:latin typeface="Avenir Next" panose="020B0503020202020204" pitchFamily="34" charset="0"/>
              </a:rPr>
              <a:t>    (B’) Redemption</a:t>
            </a:r>
          </a:p>
          <a:p>
            <a:pPr marL="11113" indent="0">
              <a:buNone/>
            </a:pPr>
            <a:r>
              <a:rPr lang="en-US" sz="4000" dirty="0">
                <a:solidFill>
                  <a:srgbClr val="FFFF00"/>
                </a:solidFill>
                <a:latin typeface="Avenir Next" panose="020B0503020202020204" pitchFamily="34" charset="0"/>
              </a:rPr>
              <a:t>(A’) Re-Creation</a:t>
            </a:r>
          </a:p>
          <a:p>
            <a:pPr marL="11113" indent="0">
              <a:buNone/>
            </a:pP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Chiasm (from </a:t>
            </a:r>
            <a:r>
              <a:rPr lang="en-US" b="1" dirty="0" err="1">
                <a:solidFill>
                  <a:schemeClr val="bg1"/>
                </a:solidFill>
                <a:latin typeface="Avenir Next" panose="020B0503020202020204" pitchFamily="34" charset="0"/>
              </a:rPr>
              <a:t>TheGospelCoalition.org</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78932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1032454" cy="4123944"/>
          </a:xfrm>
        </p:spPr>
        <p:txBody>
          <a:bodyPr anchor="t">
            <a:noAutofit/>
          </a:bodyPr>
          <a:lstStyle/>
          <a:p>
            <a:pPr marL="11113" indent="0">
              <a:buNone/>
            </a:pPr>
            <a:r>
              <a:rPr lang="en-US" sz="4000" dirty="0">
                <a:solidFill>
                  <a:schemeClr val="bg1"/>
                </a:solidFill>
                <a:latin typeface="Avenir Next" panose="020B0503020202020204" pitchFamily="34" charset="0"/>
              </a:rPr>
              <a:t>In the overarching narrative of Scripture, we see why chiasms are sometimes called </a:t>
            </a:r>
            <a:r>
              <a:rPr lang="en-US" sz="4000" i="1" dirty="0">
                <a:solidFill>
                  <a:schemeClr val="bg1"/>
                </a:solidFill>
                <a:latin typeface="Avenir Next" panose="020B0503020202020204" pitchFamily="34" charset="0"/>
              </a:rPr>
              <a:t>ring structures</a:t>
            </a:r>
            <a:r>
              <a:rPr lang="en-US" sz="4000" dirty="0">
                <a:solidFill>
                  <a:schemeClr val="bg1"/>
                </a:solidFill>
                <a:latin typeface="Avenir Next" panose="020B0503020202020204" pitchFamily="34" charset="0"/>
              </a:rPr>
              <a:t>. They give us a feeling of completion—of coming full circle, from creation to re-creation.</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Chiasm (from </a:t>
            </a:r>
            <a:r>
              <a:rPr lang="en-US" b="1" dirty="0" err="1">
                <a:solidFill>
                  <a:schemeClr val="bg1"/>
                </a:solidFill>
                <a:latin typeface="Avenir Next" panose="020B0503020202020204" pitchFamily="34" charset="0"/>
              </a:rPr>
              <a:t>TheGospelCoalition.org</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88040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685800" indent="-674688">
              <a:buNone/>
            </a:pPr>
            <a:r>
              <a:rPr lang="en-US" sz="4000" dirty="0">
                <a:solidFill>
                  <a:srgbClr val="FFFF00"/>
                </a:solidFill>
                <a:latin typeface="Avenir Next" panose="020B0503020202020204" pitchFamily="34" charset="0"/>
              </a:rPr>
              <a:t>A:	Satan’s sinful actions (books 1-3)</a:t>
            </a:r>
          </a:p>
          <a:p>
            <a:pPr marL="11113" indent="0">
              <a:buNone/>
            </a:pPr>
            <a:r>
              <a:rPr lang="en-US" sz="4000" dirty="0">
                <a:solidFill>
                  <a:schemeClr val="accent2">
                    <a:lumMod val="60000"/>
                    <a:lumOff val="40000"/>
                  </a:schemeClr>
                </a:solidFill>
                <a:latin typeface="Avenir Next" panose="020B0503020202020204" pitchFamily="34" charset="0"/>
              </a:rPr>
              <a:t>	B:  Entry into Paradise (4)</a:t>
            </a:r>
          </a:p>
          <a:p>
            <a:pPr marL="11113" indent="0">
              <a:buNone/>
            </a:pPr>
            <a:r>
              <a:rPr lang="en-US" sz="4000" dirty="0">
                <a:solidFill>
                  <a:srgbClr val="00B0F0"/>
                </a:solidFill>
                <a:latin typeface="Avenir Next" panose="020B0503020202020204" pitchFamily="34" charset="0"/>
              </a:rPr>
              <a:t>		C:  War in heaven (destruction) (5-6)</a:t>
            </a:r>
          </a:p>
          <a:p>
            <a:pPr marL="11113" indent="0">
              <a:buNone/>
            </a:pPr>
            <a:r>
              <a:rPr lang="en-US" sz="4000" dirty="0">
                <a:solidFill>
                  <a:srgbClr val="00B0F0"/>
                </a:solidFill>
                <a:latin typeface="Avenir Next" panose="020B0503020202020204" pitchFamily="34" charset="0"/>
              </a:rPr>
              <a:t>		C’: Creation of the world (7-8)</a:t>
            </a:r>
          </a:p>
          <a:p>
            <a:pPr marL="11113" indent="0">
              <a:buNone/>
            </a:pPr>
            <a:r>
              <a:rPr lang="en-US" sz="4000" dirty="0">
                <a:solidFill>
                  <a:schemeClr val="accent2">
                    <a:lumMod val="60000"/>
                    <a:lumOff val="40000"/>
                  </a:schemeClr>
                </a:solidFill>
                <a:latin typeface="Avenir Next" panose="020B0503020202020204" pitchFamily="34" charset="0"/>
              </a:rPr>
              <a:t>	B’: Loss of paradise (9)</a:t>
            </a:r>
          </a:p>
          <a:p>
            <a:pPr marL="685800" indent="-674688">
              <a:buNone/>
            </a:pPr>
            <a:r>
              <a:rPr lang="en-US" sz="4000" dirty="0">
                <a:solidFill>
                  <a:srgbClr val="FFFF00"/>
                </a:solidFill>
                <a:latin typeface="Avenir Next" panose="020B0503020202020204" pitchFamily="34" charset="0"/>
              </a:rPr>
              <a:t>A’:	Humankind’s sinful actions (10-12)</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fontScale="90000"/>
          </a:bodyPr>
          <a:lstStyle/>
          <a:p>
            <a:r>
              <a:rPr lang="en-US" b="1" dirty="0">
                <a:solidFill>
                  <a:schemeClr val="bg1"/>
                </a:solidFill>
                <a:latin typeface="Avenir Next" panose="020B0503020202020204" pitchFamily="34" charset="0"/>
              </a:rPr>
              <a:t>The Chiastic structure of John Milton’s </a:t>
            </a:r>
            <a:r>
              <a:rPr lang="en-US" b="1" i="1" dirty="0">
                <a:solidFill>
                  <a:schemeClr val="bg1"/>
                </a:solidFill>
                <a:latin typeface="Avenir Next" panose="020B0503020202020204" pitchFamily="34" charset="0"/>
              </a:rPr>
              <a:t>Paradise Lost </a:t>
            </a:r>
            <a:r>
              <a:rPr lang="en-US" b="1" dirty="0">
                <a:solidFill>
                  <a:schemeClr val="bg1"/>
                </a:solidFill>
                <a:latin typeface="Avenir Next" panose="020B0503020202020204" pitchFamily="34" charset="0"/>
              </a:rPr>
              <a:t>(from Wikipedia)</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748477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3026</TotalTime>
  <Words>1824</Words>
  <Application>Microsoft Macintosh PowerPoint</Application>
  <PresentationFormat>Widescreen</PresentationFormat>
  <Paragraphs>135</Paragraphs>
  <Slides>52</Slides>
  <Notes>0</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Avenir Next</vt:lpstr>
      <vt:lpstr>Calibri</vt:lpstr>
      <vt:lpstr>Calibri Light</vt:lpstr>
      <vt:lpstr>Lato</vt:lpstr>
      <vt:lpstr>Tw Cen MT</vt:lpstr>
      <vt:lpstr>Office Theme</vt:lpstr>
      <vt:lpstr>PowerPoint Presentation</vt:lpstr>
      <vt:lpstr>Today’s class (pages 59-65)</vt:lpstr>
      <vt:lpstr>Philippians 1:15-17 (CSB)</vt:lpstr>
      <vt:lpstr>Today’s class (pages 59-65)</vt:lpstr>
      <vt:lpstr>Chiasm (from TheGospelCoalition.org)</vt:lpstr>
      <vt:lpstr>Chiasm (from TheGospelCoalition.org)</vt:lpstr>
      <vt:lpstr>Chiasm (from TheGospelCoalition.org)</vt:lpstr>
      <vt:lpstr>Chiasm (from TheGospelCoalition.org)</vt:lpstr>
      <vt:lpstr>The Chiastic structure of John Milton’s Paradise Lost (from Wikipedia)</vt:lpstr>
      <vt:lpstr>The Chiastic structure of Genesis’ Flood Narrative (from Wikipedia)</vt:lpstr>
      <vt:lpstr>The Chiastic structure of Genesis’ Flood Narrative (from Wikipedia)</vt:lpstr>
      <vt:lpstr>The Chiastic structure of Genesis’ Flood Narrative (from Wikipedia)</vt:lpstr>
      <vt:lpstr>Philippians 1:15-17 (NA28)</vt:lpstr>
      <vt:lpstr>Philippians 1:15-17 (NA28)</vt:lpstr>
      <vt:lpstr>PowerPoint Presentation</vt:lpstr>
      <vt:lpstr>Philippians 1:15-17 (CSB)</vt:lpstr>
      <vt:lpstr>PowerPoint Presentation</vt:lpstr>
      <vt:lpstr>Philippians 1:15-17 (CSB)</vt:lpstr>
      <vt:lpstr>So what?</vt:lpstr>
      <vt:lpstr>Today’s class (pages 59-65)</vt:lpstr>
      <vt:lpstr>Dr. G. F. Hawthorne &amp; Dr. Ralph P. Martin  Although he regrets their motives, he does not reject them.</vt:lpstr>
      <vt:lpstr>Today’s class (pages 59-65)</vt:lpstr>
      <vt:lpstr>Dr. Joe Hellerman  Phthonos is concerned more to deprive another of the desired thing than to gain it. It involves sadness when good things happen to others, joy at the evils they experience…</vt:lpstr>
      <vt:lpstr>Dr. Joe Hellerman  —thus the opposite of “rejoice with those who rejoice, weep with those who weep” (Rom 12:15).... Jesus was delivered over to Pilot dia phthonos (Matt 27:18).</vt:lpstr>
      <vt:lpstr>Today’s class (pages 59-65)</vt:lpstr>
      <vt:lpstr>Dr. G. Walter Hansen  Envy and rivalry are works of the flesh (Gal 5:20-21) and evidence of a depraved mind (Rom 1:28-29).</vt:lpstr>
      <vt:lpstr>Today’s class (pages 59-65)</vt:lpstr>
      <vt:lpstr>Dr. G. Walter Hansen  In his prayer for the Philippians, Paul asks that their love may abound more and more in knowledge (1:9)…</vt:lpstr>
      <vt:lpstr>Dr. G. Walter Hansen  Now we see an illustration of the way that knowledge increases and guides love. </vt:lpstr>
      <vt:lpstr>Today’s class (pages 59-65)</vt:lpstr>
      <vt:lpstr>Dr. G. F. Hawthorne &amp; Dr. Ralph P. Martin  The word has military connotations, like a soldier posted on duty, a thought that would not be lost on readers in a Roman colony.</vt:lpstr>
      <vt:lpstr>Today’s class (pages 59-65)</vt:lpstr>
      <vt:lpstr>Dr. Ralph P. Martin  In prison he is enduring hardness as a good soldier of Jesus Christ (cf. 2 Tim. 2:3-4), and as much ‘on duty’ as the guards posted to watch over him are on duty in the service of Rome.</vt:lpstr>
      <vt:lpstr>Today’s class (pages 59-65)</vt:lpstr>
      <vt:lpstr>“BDAG”  Found before NT times only in Aristotle, Politics... where it denotes a self seeking pursuit of political office by unfair means.</vt:lpstr>
      <vt:lpstr>Today’s class (pages 59-65)</vt:lpstr>
      <vt:lpstr>Dr. G. Walter Hansen  We would like to have more description of these envious preachers to confirm or correct our imagination…</vt:lpstr>
      <vt:lpstr>Dr. G. Walter Hansen  But we already have more than enough description to challenge our own motivation in preaching.</vt:lpstr>
      <vt:lpstr>Today’s class (pages 59-65)</vt:lpstr>
      <vt:lpstr>Prayer Time</vt:lpstr>
      <vt:lpstr>Today’s class (page 16)</vt:lpstr>
      <vt:lpstr>PowerPoint Presentation</vt:lpstr>
      <vt:lpstr> Preposition circle (page 11)</vt:lpstr>
      <vt:lpstr>Dr. Gordon Fee  …a distinguishable part of the whole, but as part of the whole, not above or outside it</vt:lpstr>
      <vt:lpstr>Dr. G. Walter Hansen  …a distinguishable part of the whole, but as part of the whole, not above or outside it</vt:lpstr>
      <vt:lpstr>Dr. G. F. Hawthorne &amp; Dr. Ralph P. Martin  Paul can see it no other way: as the master was, so must the servant be.</vt:lpstr>
      <vt:lpstr>Dr. Joe Hellerman  The pacification of the known world by the Romans was known as the pax Romana/ Augusta. The ideology of universal peace and prosperity</vt:lpstr>
      <vt:lpstr>Dr. Mark Keown  The pacification of the known world by the Romans was known as the pax Romana/ Augusta. The ideology of universal peace and prosperity under</vt:lpstr>
      <vt:lpstr>Dr. Peter T. O’Brien  The pacification of the known world by the Romans was known as the pax Romana/ Augusta. The ideology of universal peace and prosperity under</vt:lpstr>
      <vt:lpstr>Dr. John Reumann  Christ Jesus provides the basis for their relation to God, “glue” for their connections with each other, the sphere for their life and endeavors</vt:lpstr>
      <vt:lpstr>Dr. Moises Silva  Christ Jesus provides the basis for their relation to God, “glue” for their connections with each other, the sphere for their life and endeavors</vt:lpstr>
      <vt:lpstr>Jen Wilkin  The heart cannot love what the mind does not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2022-10-02T17:11:24Z</dcterms:modified>
</cp:coreProperties>
</file>